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8" r:id="rId2"/>
    <p:sldId id="384" r:id="rId3"/>
    <p:sldId id="322" r:id="rId4"/>
    <p:sldId id="383" r:id="rId5"/>
    <p:sldId id="325" r:id="rId6"/>
    <p:sldId id="374" r:id="rId7"/>
    <p:sldId id="368" r:id="rId8"/>
    <p:sldId id="376" r:id="rId9"/>
    <p:sldId id="378" r:id="rId10"/>
    <p:sldId id="380" r:id="rId11"/>
    <p:sldId id="344" r:id="rId1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A46"/>
    <a:srgbClr val="1976D2"/>
    <a:srgbClr val="EE2726"/>
    <a:srgbClr val="656D78"/>
    <a:srgbClr val="6CC4ED"/>
    <a:srgbClr val="2BB44B"/>
    <a:srgbClr val="20517E"/>
    <a:srgbClr val="2BB34B"/>
    <a:srgbClr val="5B9BD5"/>
    <a:srgbClr val="2D72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32" autoAdjust="0"/>
    <p:restoredTop sz="84124" autoAdjust="0"/>
  </p:normalViewPr>
  <p:slideViewPr>
    <p:cSldViewPr snapToGrid="0">
      <p:cViewPr varScale="1">
        <p:scale>
          <a:sx n="85" d="100"/>
          <a:sy n="85" d="100"/>
        </p:scale>
        <p:origin x="192" y="60"/>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58" d="100"/>
          <a:sy n="58" d="100"/>
        </p:scale>
        <p:origin x="3326"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2BFD86-F171-41C9-86A2-759A8A049D72}"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fr-FR"/>
        </a:p>
      </dgm:t>
    </dgm:pt>
    <dgm:pt modelId="{47E5CD05-F026-4011-8340-ACA7EC2EDB79}">
      <dgm:prSet phldrT="[Texte]"/>
      <dgm:spPr/>
      <dgm:t>
        <a:bodyPr/>
        <a:lstStyle/>
        <a:p>
          <a:r>
            <a:rPr lang="en-AU" b="1" noProof="0" dirty="0"/>
            <a:t>Constructive interaction and synergy with all water sector stakeholders </a:t>
          </a:r>
          <a:endParaRPr lang="en-AU" noProof="0" dirty="0"/>
        </a:p>
      </dgm:t>
    </dgm:pt>
    <dgm:pt modelId="{020697AB-43A8-430D-97E4-21FCB2F8649F}" type="parTrans" cxnId="{0FAC3542-99FC-4DCD-AD48-F1C81802BA70}">
      <dgm:prSet/>
      <dgm:spPr/>
      <dgm:t>
        <a:bodyPr/>
        <a:lstStyle/>
        <a:p>
          <a:endParaRPr lang="fr-FR"/>
        </a:p>
      </dgm:t>
    </dgm:pt>
    <dgm:pt modelId="{476456B8-5133-4712-AFF6-551C45E41253}" type="sibTrans" cxnId="{0FAC3542-99FC-4DCD-AD48-F1C81802BA70}">
      <dgm:prSet/>
      <dgm:spPr/>
      <dgm:t>
        <a:bodyPr/>
        <a:lstStyle/>
        <a:p>
          <a:endParaRPr lang="fr-FR"/>
        </a:p>
      </dgm:t>
    </dgm:pt>
    <dgm:pt modelId="{9F1AFD0E-9C91-4E11-AC79-83ECDB77E6BA}">
      <dgm:prSet phldrT="[Texte]"/>
      <dgm:spPr/>
      <dgm:t>
        <a:bodyPr/>
        <a:lstStyle/>
        <a:p>
          <a:r>
            <a:rPr lang="en-ZA" b="1" noProof="1"/>
            <a:t>Legal Analysis and propositions to support the implementation of priority reforms</a:t>
          </a:r>
          <a:endParaRPr lang="en-ZA" noProof="1"/>
        </a:p>
      </dgm:t>
    </dgm:pt>
    <dgm:pt modelId="{7F61478F-5099-41E9-B096-C2CE3FD66DC2}" type="parTrans" cxnId="{48F7DB90-8050-42F8-8591-5A5E021B949F}">
      <dgm:prSet/>
      <dgm:spPr/>
      <dgm:t>
        <a:bodyPr/>
        <a:lstStyle/>
        <a:p>
          <a:endParaRPr lang="fr-FR"/>
        </a:p>
      </dgm:t>
    </dgm:pt>
    <dgm:pt modelId="{81A276A1-7138-467F-AF82-DD60EA96D21F}" type="sibTrans" cxnId="{48F7DB90-8050-42F8-8591-5A5E021B949F}">
      <dgm:prSet/>
      <dgm:spPr/>
      <dgm:t>
        <a:bodyPr/>
        <a:lstStyle/>
        <a:p>
          <a:endParaRPr lang="fr-FR"/>
        </a:p>
      </dgm:t>
    </dgm:pt>
    <dgm:pt modelId="{4CD3D535-E692-45EC-92B7-313793C3299D}" type="pres">
      <dgm:prSet presAssocID="{352BFD86-F171-41C9-86A2-759A8A049D72}" presName="Name0" presStyleCnt="0">
        <dgm:presLayoutVars>
          <dgm:chMax val="7"/>
          <dgm:chPref val="7"/>
          <dgm:dir/>
          <dgm:animLvl val="lvl"/>
        </dgm:presLayoutVars>
      </dgm:prSet>
      <dgm:spPr/>
      <dgm:t>
        <a:bodyPr/>
        <a:lstStyle/>
        <a:p>
          <a:endParaRPr lang="fr-FR"/>
        </a:p>
      </dgm:t>
    </dgm:pt>
    <dgm:pt modelId="{BB494B8E-4476-46DD-8D29-979ABEF5E64E}" type="pres">
      <dgm:prSet presAssocID="{47E5CD05-F026-4011-8340-ACA7EC2EDB79}" presName="Accent1" presStyleCnt="0"/>
      <dgm:spPr/>
    </dgm:pt>
    <dgm:pt modelId="{F8A4A76C-39E2-4A30-B2E2-6651EDE0D920}" type="pres">
      <dgm:prSet presAssocID="{47E5CD05-F026-4011-8340-ACA7EC2EDB79}" presName="Accent" presStyleLbl="node1" presStyleIdx="0" presStyleCnt="2" custLinFactNeighborX="-237" custLinFactNeighborY="237"/>
      <dgm:spPr/>
    </dgm:pt>
    <dgm:pt modelId="{6D434631-87C6-4D61-AA6D-E6DC3AD7BDA8}" type="pres">
      <dgm:prSet presAssocID="{47E5CD05-F026-4011-8340-ACA7EC2EDB79}" presName="Parent1" presStyleLbl="revTx" presStyleIdx="0" presStyleCnt="2">
        <dgm:presLayoutVars>
          <dgm:chMax val="1"/>
          <dgm:chPref val="1"/>
          <dgm:bulletEnabled val="1"/>
        </dgm:presLayoutVars>
      </dgm:prSet>
      <dgm:spPr/>
      <dgm:t>
        <a:bodyPr/>
        <a:lstStyle/>
        <a:p>
          <a:endParaRPr lang="fr-FR"/>
        </a:p>
      </dgm:t>
    </dgm:pt>
    <dgm:pt modelId="{5DA149F5-C74D-40BA-AAB9-7792784CC872}" type="pres">
      <dgm:prSet presAssocID="{9F1AFD0E-9C91-4E11-AC79-83ECDB77E6BA}" presName="Accent2" presStyleCnt="0"/>
      <dgm:spPr/>
    </dgm:pt>
    <dgm:pt modelId="{8024BED3-6FFA-41C3-8354-58FF84EE5C49}" type="pres">
      <dgm:prSet presAssocID="{9F1AFD0E-9C91-4E11-AC79-83ECDB77E6BA}" presName="Accent" presStyleLbl="node1" presStyleIdx="1" presStyleCnt="2"/>
      <dgm:spPr/>
    </dgm:pt>
    <dgm:pt modelId="{96112489-2BC5-43AA-88DE-68B14AF64D12}" type="pres">
      <dgm:prSet presAssocID="{9F1AFD0E-9C91-4E11-AC79-83ECDB77E6BA}" presName="Parent2" presStyleLbl="revTx" presStyleIdx="1" presStyleCnt="2">
        <dgm:presLayoutVars>
          <dgm:chMax val="1"/>
          <dgm:chPref val="1"/>
          <dgm:bulletEnabled val="1"/>
        </dgm:presLayoutVars>
      </dgm:prSet>
      <dgm:spPr/>
      <dgm:t>
        <a:bodyPr/>
        <a:lstStyle/>
        <a:p>
          <a:endParaRPr lang="fr-FR"/>
        </a:p>
      </dgm:t>
    </dgm:pt>
  </dgm:ptLst>
  <dgm:cxnLst>
    <dgm:cxn modelId="{0FAC3542-99FC-4DCD-AD48-F1C81802BA70}" srcId="{352BFD86-F171-41C9-86A2-759A8A049D72}" destId="{47E5CD05-F026-4011-8340-ACA7EC2EDB79}" srcOrd="0" destOrd="0" parTransId="{020697AB-43A8-430D-97E4-21FCB2F8649F}" sibTransId="{476456B8-5133-4712-AFF6-551C45E41253}"/>
    <dgm:cxn modelId="{D6F65A4B-9F15-4564-9459-CB64A13F3ABE}" type="presOf" srcId="{352BFD86-F171-41C9-86A2-759A8A049D72}" destId="{4CD3D535-E692-45EC-92B7-313793C3299D}" srcOrd="0" destOrd="0" presId="urn:microsoft.com/office/officeart/2009/layout/CircleArrowProcess"/>
    <dgm:cxn modelId="{A585DA17-9C5F-40BC-901A-3F3CDB768358}" type="presOf" srcId="{9F1AFD0E-9C91-4E11-AC79-83ECDB77E6BA}" destId="{96112489-2BC5-43AA-88DE-68B14AF64D12}" srcOrd="0" destOrd="0" presId="urn:microsoft.com/office/officeart/2009/layout/CircleArrowProcess"/>
    <dgm:cxn modelId="{48F7DB90-8050-42F8-8591-5A5E021B949F}" srcId="{352BFD86-F171-41C9-86A2-759A8A049D72}" destId="{9F1AFD0E-9C91-4E11-AC79-83ECDB77E6BA}" srcOrd="1" destOrd="0" parTransId="{7F61478F-5099-41E9-B096-C2CE3FD66DC2}" sibTransId="{81A276A1-7138-467F-AF82-DD60EA96D21F}"/>
    <dgm:cxn modelId="{295C042C-A129-49D3-948E-60CA5FB412FF}" type="presOf" srcId="{47E5CD05-F026-4011-8340-ACA7EC2EDB79}" destId="{6D434631-87C6-4D61-AA6D-E6DC3AD7BDA8}" srcOrd="0" destOrd="0" presId="urn:microsoft.com/office/officeart/2009/layout/CircleArrowProcess"/>
    <dgm:cxn modelId="{BA79B1CC-E912-44E9-A0DF-E6CF1A765EA4}" type="presParOf" srcId="{4CD3D535-E692-45EC-92B7-313793C3299D}" destId="{BB494B8E-4476-46DD-8D29-979ABEF5E64E}" srcOrd="0" destOrd="0" presId="urn:microsoft.com/office/officeart/2009/layout/CircleArrowProcess"/>
    <dgm:cxn modelId="{22018C36-85B0-4171-AD40-8EEDD6A74B69}" type="presParOf" srcId="{BB494B8E-4476-46DD-8D29-979ABEF5E64E}" destId="{F8A4A76C-39E2-4A30-B2E2-6651EDE0D920}" srcOrd="0" destOrd="0" presId="urn:microsoft.com/office/officeart/2009/layout/CircleArrowProcess"/>
    <dgm:cxn modelId="{A6D8AF0B-147D-4C82-994D-CAFE44B07C3C}" type="presParOf" srcId="{4CD3D535-E692-45EC-92B7-313793C3299D}" destId="{6D434631-87C6-4D61-AA6D-E6DC3AD7BDA8}" srcOrd="1" destOrd="0" presId="urn:microsoft.com/office/officeart/2009/layout/CircleArrowProcess"/>
    <dgm:cxn modelId="{26D301CC-815B-465C-A723-48AFC804B30F}" type="presParOf" srcId="{4CD3D535-E692-45EC-92B7-313793C3299D}" destId="{5DA149F5-C74D-40BA-AAB9-7792784CC872}" srcOrd="2" destOrd="0" presId="urn:microsoft.com/office/officeart/2009/layout/CircleArrowProcess"/>
    <dgm:cxn modelId="{9DF45DD4-51D7-4A34-8D59-979FF8327F50}" type="presParOf" srcId="{5DA149F5-C74D-40BA-AAB9-7792784CC872}" destId="{8024BED3-6FFA-41C3-8354-58FF84EE5C49}" srcOrd="0" destOrd="0" presId="urn:microsoft.com/office/officeart/2009/layout/CircleArrowProcess"/>
    <dgm:cxn modelId="{1E3AE1CA-1FDE-4DE3-82F3-6E19FEEA1892}" type="presParOf" srcId="{4CD3D535-E692-45EC-92B7-313793C3299D}" destId="{96112489-2BC5-43AA-88DE-68B14AF64D12}" srcOrd="3" destOrd="0" presId="urn:microsoft.com/office/officeart/2009/layout/CircleArrow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6BD024-C277-4590-AC40-83E949D6E94D}"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fr-FR"/>
        </a:p>
      </dgm:t>
    </dgm:pt>
    <dgm:pt modelId="{50383440-8EC4-4271-A663-FAD8F2BF5DE0}">
      <dgm:prSet phldrT="[Texte]"/>
      <dgm:spPr/>
      <dgm:t>
        <a:bodyPr/>
        <a:lstStyle/>
        <a:p>
          <a:r>
            <a:rPr lang="en-SG" b="1" noProof="0" dirty="0"/>
            <a:t>Sources of the water sector legislations </a:t>
          </a:r>
        </a:p>
      </dgm:t>
    </dgm:pt>
    <dgm:pt modelId="{E0314B5A-A8F6-4718-8BD0-A5752962C0E9}" type="parTrans" cxnId="{94811376-EBD8-4C67-A6D1-92E15AECD37A}">
      <dgm:prSet/>
      <dgm:spPr/>
      <dgm:t>
        <a:bodyPr/>
        <a:lstStyle/>
        <a:p>
          <a:endParaRPr lang="fr-FR"/>
        </a:p>
      </dgm:t>
    </dgm:pt>
    <dgm:pt modelId="{959DB90B-5332-417B-854F-4AB2A31FB5E9}" type="sibTrans" cxnId="{94811376-EBD8-4C67-A6D1-92E15AECD37A}">
      <dgm:prSet/>
      <dgm:spPr/>
      <dgm:t>
        <a:bodyPr/>
        <a:lstStyle/>
        <a:p>
          <a:endParaRPr lang="fr-FR"/>
        </a:p>
      </dgm:t>
    </dgm:pt>
    <dgm:pt modelId="{2624B424-A6D4-43CC-B45D-A80DDEB9309D}">
      <dgm:prSet phldrT="[Texte]"/>
      <dgm:spPr/>
      <dgm:t>
        <a:bodyPr/>
        <a:lstStyle/>
        <a:p>
          <a:r>
            <a:rPr lang="en-SG" b="1" noProof="0" dirty="0"/>
            <a:t>Definitions and general principles of the Water Law</a:t>
          </a:r>
        </a:p>
      </dgm:t>
    </dgm:pt>
    <dgm:pt modelId="{98DEFD1F-821B-457E-BE42-124914CAD8D1}" type="parTrans" cxnId="{AF1A7430-D7E8-46E8-9F24-A4C6A65A7E6A}">
      <dgm:prSet/>
      <dgm:spPr/>
      <dgm:t>
        <a:bodyPr/>
        <a:lstStyle/>
        <a:p>
          <a:endParaRPr lang="fr-FR"/>
        </a:p>
      </dgm:t>
    </dgm:pt>
    <dgm:pt modelId="{8CA1EBAE-6950-48CB-95AB-04C38CDBAC02}" type="sibTrans" cxnId="{AF1A7430-D7E8-46E8-9F24-A4C6A65A7E6A}">
      <dgm:prSet/>
      <dgm:spPr/>
      <dgm:t>
        <a:bodyPr/>
        <a:lstStyle/>
        <a:p>
          <a:endParaRPr lang="fr-FR"/>
        </a:p>
      </dgm:t>
    </dgm:pt>
    <dgm:pt modelId="{14DF0EEA-9332-4156-A552-0CE50DA3DC47}">
      <dgm:prSet phldrT="[Texte]"/>
      <dgm:spPr/>
      <dgm:t>
        <a:bodyPr/>
        <a:lstStyle/>
        <a:p>
          <a:r>
            <a:rPr lang="en-SG" b="1" noProof="0" dirty="0"/>
            <a:t>Legal status of the Water Law</a:t>
          </a:r>
        </a:p>
      </dgm:t>
    </dgm:pt>
    <dgm:pt modelId="{7EE88F24-F521-4E20-8838-6D860744BC8D}" type="parTrans" cxnId="{4EFEB66A-7A89-4F59-B835-DF9FB8CAA80E}">
      <dgm:prSet/>
      <dgm:spPr/>
      <dgm:t>
        <a:bodyPr/>
        <a:lstStyle/>
        <a:p>
          <a:endParaRPr lang="fr-FR"/>
        </a:p>
      </dgm:t>
    </dgm:pt>
    <dgm:pt modelId="{2711607F-C89B-446F-9EBD-40670A6B1DB0}" type="sibTrans" cxnId="{4EFEB66A-7A89-4F59-B835-DF9FB8CAA80E}">
      <dgm:prSet/>
      <dgm:spPr/>
      <dgm:t>
        <a:bodyPr/>
        <a:lstStyle/>
        <a:p>
          <a:endParaRPr lang="fr-FR"/>
        </a:p>
      </dgm:t>
    </dgm:pt>
    <dgm:pt modelId="{B0BAC1C8-FCBC-4ED0-B2AB-BC140B23F16B}">
      <dgm:prSet phldrT="[Texte]"/>
      <dgm:spPr/>
      <dgm:t>
        <a:bodyPr/>
        <a:lstStyle/>
        <a:p>
          <a:r>
            <a:rPr lang="en-SG" b="1" noProof="0" dirty="0"/>
            <a:t>Governance of the Water sector</a:t>
          </a:r>
        </a:p>
      </dgm:t>
    </dgm:pt>
    <dgm:pt modelId="{E679599B-9686-449F-9993-33A7CD31B8B5}" type="parTrans" cxnId="{B609C018-3317-4056-8DDB-E8555D01C988}">
      <dgm:prSet/>
      <dgm:spPr/>
      <dgm:t>
        <a:bodyPr/>
        <a:lstStyle/>
        <a:p>
          <a:endParaRPr lang="fr-FR"/>
        </a:p>
      </dgm:t>
    </dgm:pt>
    <dgm:pt modelId="{286EC3FA-0077-46BB-8B93-69E8B49CD3BE}" type="sibTrans" cxnId="{B609C018-3317-4056-8DDB-E8555D01C988}">
      <dgm:prSet/>
      <dgm:spPr/>
      <dgm:t>
        <a:bodyPr/>
        <a:lstStyle/>
        <a:p>
          <a:endParaRPr lang="fr-FR"/>
        </a:p>
      </dgm:t>
    </dgm:pt>
    <dgm:pt modelId="{277C11A7-8467-41F4-AD6A-5F692D3E7A55}">
      <dgm:prSet phldrT="[Texte]"/>
      <dgm:spPr/>
      <dgm:t>
        <a:bodyPr/>
        <a:lstStyle/>
        <a:p>
          <a:r>
            <a:rPr lang="en-SG" b="1" noProof="0" dirty="0"/>
            <a:t>Financial Revenues and accounting provisions </a:t>
          </a:r>
        </a:p>
      </dgm:t>
    </dgm:pt>
    <dgm:pt modelId="{6653924E-8C13-4A20-A146-9D8987ED2A87}" type="parTrans" cxnId="{630C9B42-E753-444C-8863-660EC5E7E3CF}">
      <dgm:prSet/>
      <dgm:spPr/>
      <dgm:t>
        <a:bodyPr/>
        <a:lstStyle/>
        <a:p>
          <a:endParaRPr lang="fr-FR"/>
        </a:p>
      </dgm:t>
    </dgm:pt>
    <dgm:pt modelId="{5B159BB9-214F-47EB-8741-41A4DE59D64D}" type="sibTrans" cxnId="{630C9B42-E753-444C-8863-660EC5E7E3CF}">
      <dgm:prSet/>
      <dgm:spPr/>
      <dgm:t>
        <a:bodyPr/>
        <a:lstStyle/>
        <a:p>
          <a:endParaRPr lang="fr-FR"/>
        </a:p>
      </dgm:t>
    </dgm:pt>
    <dgm:pt modelId="{6BD9F1C1-A454-4343-AFFE-0394C4A9E1CD}">
      <dgm:prSet phldrT="[Texte]"/>
      <dgm:spPr/>
      <dgm:t>
        <a:bodyPr/>
        <a:lstStyle/>
        <a:p>
          <a:r>
            <a:rPr lang="en-SG" b="1" noProof="0" dirty="0"/>
            <a:t>Data Compilation and planning</a:t>
          </a:r>
        </a:p>
      </dgm:t>
    </dgm:pt>
    <dgm:pt modelId="{099F4A1E-A1BE-4F96-84AB-75559D712908}" type="parTrans" cxnId="{D4571BD1-AC23-4730-AB2D-8F9481234C48}">
      <dgm:prSet/>
      <dgm:spPr/>
      <dgm:t>
        <a:bodyPr/>
        <a:lstStyle/>
        <a:p>
          <a:endParaRPr lang="fr-FR"/>
        </a:p>
      </dgm:t>
    </dgm:pt>
    <dgm:pt modelId="{74487204-EF42-4391-8A67-CF2D15D1E0EE}" type="sibTrans" cxnId="{D4571BD1-AC23-4730-AB2D-8F9481234C48}">
      <dgm:prSet/>
      <dgm:spPr/>
      <dgm:t>
        <a:bodyPr/>
        <a:lstStyle/>
        <a:p>
          <a:endParaRPr lang="fr-FR"/>
        </a:p>
      </dgm:t>
    </dgm:pt>
    <dgm:pt modelId="{5741A676-F40E-447B-959A-1B472FA4F837}">
      <dgm:prSet phldrT="[Texte]"/>
      <dgm:spPr/>
      <dgm:t>
        <a:bodyPr/>
        <a:lstStyle/>
        <a:p>
          <a:r>
            <a:rPr lang="en-SG" b="1" noProof="0" dirty="0"/>
            <a:t>Protection of Water Sources</a:t>
          </a:r>
        </a:p>
      </dgm:t>
    </dgm:pt>
    <dgm:pt modelId="{9EA2317D-5C2E-49C9-90CD-7CBC5BA6D39D}" type="parTrans" cxnId="{BDAE19BA-08F3-48A6-BCA2-D15B2E266B57}">
      <dgm:prSet/>
      <dgm:spPr/>
      <dgm:t>
        <a:bodyPr/>
        <a:lstStyle/>
        <a:p>
          <a:endParaRPr lang="fr-FR"/>
        </a:p>
      </dgm:t>
    </dgm:pt>
    <dgm:pt modelId="{E27FF851-3A77-47C4-A6FB-D7D04BDD5EB4}" type="sibTrans" cxnId="{BDAE19BA-08F3-48A6-BCA2-D15B2E266B57}">
      <dgm:prSet/>
      <dgm:spPr/>
      <dgm:t>
        <a:bodyPr/>
        <a:lstStyle/>
        <a:p>
          <a:endParaRPr lang="fr-FR"/>
        </a:p>
      </dgm:t>
    </dgm:pt>
    <dgm:pt modelId="{AD3217E4-9BAB-4E91-B8C1-BB2E7811F91F}">
      <dgm:prSet phldrT="[Texte]"/>
      <dgm:spPr/>
      <dgm:t>
        <a:bodyPr/>
        <a:lstStyle/>
        <a:p>
          <a:r>
            <a:rPr lang="en-SG" b="1" noProof="0" dirty="0"/>
            <a:t>Prevention and mitigation of Natural Hazards</a:t>
          </a:r>
        </a:p>
      </dgm:t>
    </dgm:pt>
    <dgm:pt modelId="{51154BCB-62AD-4D6E-943D-82452E63B7D3}" type="parTrans" cxnId="{8547CAEC-554F-491D-A164-C555AD12221C}">
      <dgm:prSet/>
      <dgm:spPr/>
      <dgm:t>
        <a:bodyPr/>
        <a:lstStyle/>
        <a:p>
          <a:endParaRPr lang="fr-FR"/>
        </a:p>
      </dgm:t>
    </dgm:pt>
    <dgm:pt modelId="{D71EDB62-FA65-4CBE-976B-86FEA162DBB9}" type="sibTrans" cxnId="{8547CAEC-554F-491D-A164-C555AD12221C}">
      <dgm:prSet/>
      <dgm:spPr/>
      <dgm:t>
        <a:bodyPr/>
        <a:lstStyle/>
        <a:p>
          <a:endParaRPr lang="fr-FR"/>
        </a:p>
      </dgm:t>
    </dgm:pt>
    <dgm:pt modelId="{D36EDBC0-12EB-485E-BCC8-6D48BCA761EC}">
      <dgm:prSet phldrT="[Texte]"/>
      <dgm:spPr/>
      <dgm:t>
        <a:bodyPr/>
        <a:lstStyle/>
        <a:p>
          <a:r>
            <a:rPr lang="en-SG" b="1" noProof="0" dirty="0"/>
            <a:t>Special provisions for the management of the water sector</a:t>
          </a:r>
        </a:p>
      </dgm:t>
    </dgm:pt>
    <dgm:pt modelId="{1B7519AD-197A-4F16-9BAA-812EB95AFF4B}" type="parTrans" cxnId="{D4942D7A-6803-4937-9B0F-9EB2A547F387}">
      <dgm:prSet/>
      <dgm:spPr/>
      <dgm:t>
        <a:bodyPr/>
        <a:lstStyle/>
        <a:p>
          <a:endParaRPr lang="fr-FR"/>
        </a:p>
      </dgm:t>
    </dgm:pt>
    <dgm:pt modelId="{7F5E6141-69D4-4FF1-B85B-89DDC4E3E230}" type="sibTrans" cxnId="{D4942D7A-6803-4937-9B0F-9EB2A547F387}">
      <dgm:prSet/>
      <dgm:spPr/>
      <dgm:t>
        <a:bodyPr/>
        <a:lstStyle/>
        <a:p>
          <a:endParaRPr lang="fr-FR"/>
        </a:p>
      </dgm:t>
    </dgm:pt>
    <dgm:pt modelId="{91127937-7ED0-4368-B169-2CB948ABD982}">
      <dgm:prSet phldrT="[Texte]"/>
      <dgm:spPr/>
      <dgm:t>
        <a:bodyPr/>
        <a:lstStyle/>
        <a:p>
          <a:r>
            <a:rPr lang="en-SG" b="1" noProof="0" dirty="0"/>
            <a:t>Administrative and penal law enforcement</a:t>
          </a:r>
        </a:p>
      </dgm:t>
    </dgm:pt>
    <dgm:pt modelId="{C7A044CF-5D98-4AB2-B2AA-493DC46CA092}" type="parTrans" cxnId="{BAA4C8AF-B732-4CEE-B20C-7DA4F2C185BA}">
      <dgm:prSet/>
      <dgm:spPr/>
      <dgm:t>
        <a:bodyPr/>
        <a:lstStyle/>
        <a:p>
          <a:endParaRPr lang="fr-FR"/>
        </a:p>
      </dgm:t>
    </dgm:pt>
    <dgm:pt modelId="{13D6B439-5AE9-4AF7-A818-E730E04D3DE4}" type="sibTrans" cxnId="{BAA4C8AF-B732-4CEE-B20C-7DA4F2C185BA}">
      <dgm:prSet/>
      <dgm:spPr/>
      <dgm:t>
        <a:bodyPr/>
        <a:lstStyle/>
        <a:p>
          <a:endParaRPr lang="fr-FR"/>
        </a:p>
      </dgm:t>
    </dgm:pt>
    <dgm:pt modelId="{8D82416E-2F0F-41AD-B66B-213900334B72}">
      <dgm:prSet phldrT="[Texte]"/>
      <dgm:spPr/>
      <dgm:t>
        <a:bodyPr/>
        <a:lstStyle/>
        <a:p>
          <a:r>
            <a:rPr lang="en-SG" b="1" noProof="0" dirty="0"/>
            <a:t>Oversight and follow up</a:t>
          </a:r>
        </a:p>
      </dgm:t>
    </dgm:pt>
    <dgm:pt modelId="{D39D2056-E642-4476-BFE7-B282D963ABA8}" type="parTrans" cxnId="{3E9054B0-EC45-4F94-B8A7-A58A6ADCF3AC}">
      <dgm:prSet/>
      <dgm:spPr/>
      <dgm:t>
        <a:bodyPr/>
        <a:lstStyle/>
        <a:p>
          <a:endParaRPr lang="fr-FR"/>
        </a:p>
      </dgm:t>
    </dgm:pt>
    <dgm:pt modelId="{55F2F5F8-87F9-4045-871C-1B9A3AECD0CA}" type="sibTrans" cxnId="{3E9054B0-EC45-4F94-B8A7-A58A6ADCF3AC}">
      <dgm:prSet/>
      <dgm:spPr/>
      <dgm:t>
        <a:bodyPr/>
        <a:lstStyle/>
        <a:p>
          <a:endParaRPr lang="fr-FR"/>
        </a:p>
      </dgm:t>
    </dgm:pt>
    <dgm:pt modelId="{149BA88D-E24E-4A33-BC90-14DCD2B7040F}" type="pres">
      <dgm:prSet presAssocID="{2D6BD024-C277-4590-AC40-83E949D6E94D}" presName="Name0" presStyleCnt="0">
        <dgm:presLayoutVars>
          <dgm:dir/>
          <dgm:resizeHandles val="exact"/>
        </dgm:presLayoutVars>
      </dgm:prSet>
      <dgm:spPr/>
      <dgm:t>
        <a:bodyPr/>
        <a:lstStyle/>
        <a:p>
          <a:endParaRPr lang="fr-FR"/>
        </a:p>
      </dgm:t>
    </dgm:pt>
    <dgm:pt modelId="{CC3E9FC7-1845-42B6-BE10-825405E46DB4}" type="pres">
      <dgm:prSet presAssocID="{50383440-8EC4-4271-A663-FAD8F2BF5DE0}" presName="node" presStyleLbl="node1" presStyleIdx="0" presStyleCnt="11">
        <dgm:presLayoutVars>
          <dgm:bulletEnabled val="1"/>
        </dgm:presLayoutVars>
      </dgm:prSet>
      <dgm:spPr/>
      <dgm:t>
        <a:bodyPr/>
        <a:lstStyle/>
        <a:p>
          <a:endParaRPr lang="fr-FR"/>
        </a:p>
      </dgm:t>
    </dgm:pt>
    <dgm:pt modelId="{965AC260-C2C9-4ED3-B2E3-9B7C3DCA06C7}" type="pres">
      <dgm:prSet presAssocID="{959DB90B-5332-417B-854F-4AB2A31FB5E9}" presName="sibTrans" presStyleLbl="sibTrans1D1" presStyleIdx="0" presStyleCnt="10"/>
      <dgm:spPr/>
      <dgm:t>
        <a:bodyPr/>
        <a:lstStyle/>
        <a:p>
          <a:endParaRPr lang="fr-FR"/>
        </a:p>
      </dgm:t>
    </dgm:pt>
    <dgm:pt modelId="{59BD1F8D-38C8-4242-AD6A-6C81F723F664}" type="pres">
      <dgm:prSet presAssocID="{959DB90B-5332-417B-854F-4AB2A31FB5E9}" presName="connectorText" presStyleLbl="sibTrans1D1" presStyleIdx="0" presStyleCnt="10"/>
      <dgm:spPr/>
      <dgm:t>
        <a:bodyPr/>
        <a:lstStyle/>
        <a:p>
          <a:endParaRPr lang="fr-FR"/>
        </a:p>
      </dgm:t>
    </dgm:pt>
    <dgm:pt modelId="{D04A2192-464A-442E-B354-74A46BD84155}" type="pres">
      <dgm:prSet presAssocID="{2624B424-A6D4-43CC-B45D-A80DDEB9309D}" presName="node" presStyleLbl="node1" presStyleIdx="1" presStyleCnt="11">
        <dgm:presLayoutVars>
          <dgm:bulletEnabled val="1"/>
        </dgm:presLayoutVars>
      </dgm:prSet>
      <dgm:spPr/>
      <dgm:t>
        <a:bodyPr/>
        <a:lstStyle/>
        <a:p>
          <a:endParaRPr lang="fr-FR"/>
        </a:p>
      </dgm:t>
    </dgm:pt>
    <dgm:pt modelId="{54CFB1D2-288F-49BC-B2EB-87BE2896A62C}" type="pres">
      <dgm:prSet presAssocID="{8CA1EBAE-6950-48CB-95AB-04C38CDBAC02}" presName="sibTrans" presStyleLbl="sibTrans1D1" presStyleIdx="1" presStyleCnt="10"/>
      <dgm:spPr/>
      <dgm:t>
        <a:bodyPr/>
        <a:lstStyle/>
        <a:p>
          <a:endParaRPr lang="fr-FR"/>
        </a:p>
      </dgm:t>
    </dgm:pt>
    <dgm:pt modelId="{C5471507-A7C1-4D6D-B8CC-1D5FCEC97252}" type="pres">
      <dgm:prSet presAssocID="{8CA1EBAE-6950-48CB-95AB-04C38CDBAC02}" presName="connectorText" presStyleLbl="sibTrans1D1" presStyleIdx="1" presStyleCnt="10"/>
      <dgm:spPr/>
      <dgm:t>
        <a:bodyPr/>
        <a:lstStyle/>
        <a:p>
          <a:endParaRPr lang="fr-FR"/>
        </a:p>
      </dgm:t>
    </dgm:pt>
    <dgm:pt modelId="{68C2A49E-F23F-4A98-917D-8D09C88FA435}" type="pres">
      <dgm:prSet presAssocID="{14DF0EEA-9332-4156-A552-0CE50DA3DC47}" presName="node" presStyleLbl="node1" presStyleIdx="2" presStyleCnt="11">
        <dgm:presLayoutVars>
          <dgm:bulletEnabled val="1"/>
        </dgm:presLayoutVars>
      </dgm:prSet>
      <dgm:spPr/>
      <dgm:t>
        <a:bodyPr/>
        <a:lstStyle/>
        <a:p>
          <a:endParaRPr lang="fr-FR"/>
        </a:p>
      </dgm:t>
    </dgm:pt>
    <dgm:pt modelId="{BD045721-DB6D-41D6-A861-60C13448AC8D}" type="pres">
      <dgm:prSet presAssocID="{2711607F-C89B-446F-9EBD-40670A6B1DB0}" presName="sibTrans" presStyleLbl="sibTrans1D1" presStyleIdx="2" presStyleCnt="10"/>
      <dgm:spPr/>
      <dgm:t>
        <a:bodyPr/>
        <a:lstStyle/>
        <a:p>
          <a:endParaRPr lang="fr-FR"/>
        </a:p>
      </dgm:t>
    </dgm:pt>
    <dgm:pt modelId="{0E50B847-BEE4-4048-9B71-2B9EEE6938F0}" type="pres">
      <dgm:prSet presAssocID="{2711607F-C89B-446F-9EBD-40670A6B1DB0}" presName="connectorText" presStyleLbl="sibTrans1D1" presStyleIdx="2" presStyleCnt="10"/>
      <dgm:spPr/>
      <dgm:t>
        <a:bodyPr/>
        <a:lstStyle/>
        <a:p>
          <a:endParaRPr lang="fr-FR"/>
        </a:p>
      </dgm:t>
    </dgm:pt>
    <dgm:pt modelId="{4AE49658-C5A1-476B-8A99-AF5566420FDC}" type="pres">
      <dgm:prSet presAssocID="{B0BAC1C8-FCBC-4ED0-B2AB-BC140B23F16B}" presName="node" presStyleLbl="node1" presStyleIdx="3" presStyleCnt="11">
        <dgm:presLayoutVars>
          <dgm:bulletEnabled val="1"/>
        </dgm:presLayoutVars>
      </dgm:prSet>
      <dgm:spPr/>
      <dgm:t>
        <a:bodyPr/>
        <a:lstStyle/>
        <a:p>
          <a:endParaRPr lang="fr-FR"/>
        </a:p>
      </dgm:t>
    </dgm:pt>
    <dgm:pt modelId="{94CD331D-CB1B-4D18-B067-2BBDE4E573B9}" type="pres">
      <dgm:prSet presAssocID="{286EC3FA-0077-46BB-8B93-69E8B49CD3BE}" presName="sibTrans" presStyleLbl="sibTrans1D1" presStyleIdx="3" presStyleCnt="10"/>
      <dgm:spPr/>
      <dgm:t>
        <a:bodyPr/>
        <a:lstStyle/>
        <a:p>
          <a:endParaRPr lang="fr-FR"/>
        </a:p>
      </dgm:t>
    </dgm:pt>
    <dgm:pt modelId="{AF8EC6B1-09CE-417A-B70E-ED10E7B5068D}" type="pres">
      <dgm:prSet presAssocID="{286EC3FA-0077-46BB-8B93-69E8B49CD3BE}" presName="connectorText" presStyleLbl="sibTrans1D1" presStyleIdx="3" presStyleCnt="10"/>
      <dgm:spPr/>
      <dgm:t>
        <a:bodyPr/>
        <a:lstStyle/>
        <a:p>
          <a:endParaRPr lang="fr-FR"/>
        </a:p>
      </dgm:t>
    </dgm:pt>
    <dgm:pt modelId="{59F393AC-2AA0-401D-AEAA-E1F61C578D06}" type="pres">
      <dgm:prSet presAssocID="{277C11A7-8467-41F4-AD6A-5F692D3E7A55}" presName="node" presStyleLbl="node1" presStyleIdx="4" presStyleCnt="11">
        <dgm:presLayoutVars>
          <dgm:bulletEnabled val="1"/>
        </dgm:presLayoutVars>
      </dgm:prSet>
      <dgm:spPr/>
      <dgm:t>
        <a:bodyPr/>
        <a:lstStyle/>
        <a:p>
          <a:endParaRPr lang="fr-FR"/>
        </a:p>
      </dgm:t>
    </dgm:pt>
    <dgm:pt modelId="{898AE424-7EB8-4D2E-B806-036837671731}" type="pres">
      <dgm:prSet presAssocID="{5B159BB9-214F-47EB-8741-41A4DE59D64D}" presName="sibTrans" presStyleLbl="sibTrans1D1" presStyleIdx="4" presStyleCnt="10"/>
      <dgm:spPr/>
      <dgm:t>
        <a:bodyPr/>
        <a:lstStyle/>
        <a:p>
          <a:endParaRPr lang="fr-FR"/>
        </a:p>
      </dgm:t>
    </dgm:pt>
    <dgm:pt modelId="{9B710F90-79CA-41D2-9107-81071798D190}" type="pres">
      <dgm:prSet presAssocID="{5B159BB9-214F-47EB-8741-41A4DE59D64D}" presName="connectorText" presStyleLbl="sibTrans1D1" presStyleIdx="4" presStyleCnt="10"/>
      <dgm:spPr/>
      <dgm:t>
        <a:bodyPr/>
        <a:lstStyle/>
        <a:p>
          <a:endParaRPr lang="fr-FR"/>
        </a:p>
      </dgm:t>
    </dgm:pt>
    <dgm:pt modelId="{49F1BC0F-4DDE-4B8F-8D7C-1F2153194BC6}" type="pres">
      <dgm:prSet presAssocID="{6BD9F1C1-A454-4343-AFFE-0394C4A9E1CD}" presName="node" presStyleLbl="node1" presStyleIdx="5" presStyleCnt="11">
        <dgm:presLayoutVars>
          <dgm:bulletEnabled val="1"/>
        </dgm:presLayoutVars>
      </dgm:prSet>
      <dgm:spPr/>
      <dgm:t>
        <a:bodyPr/>
        <a:lstStyle/>
        <a:p>
          <a:endParaRPr lang="fr-FR"/>
        </a:p>
      </dgm:t>
    </dgm:pt>
    <dgm:pt modelId="{1C12A03F-D057-461B-803D-E93C1BCEDCD8}" type="pres">
      <dgm:prSet presAssocID="{74487204-EF42-4391-8A67-CF2D15D1E0EE}" presName="sibTrans" presStyleLbl="sibTrans1D1" presStyleIdx="5" presStyleCnt="10"/>
      <dgm:spPr/>
      <dgm:t>
        <a:bodyPr/>
        <a:lstStyle/>
        <a:p>
          <a:endParaRPr lang="fr-FR"/>
        </a:p>
      </dgm:t>
    </dgm:pt>
    <dgm:pt modelId="{5887A264-BDDD-4F45-9C6C-9D701C587CDE}" type="pres">
      <dgm:prSet presAssocID="{74487204-EF42-4391-8A67-CF2D15D1E0EE}" presName="connectorText" presStyleLbl="sibTrans1D1" presStyleIdx="5" presStyleCnt="10"/>
      <dgm:spPr/>
      <dgm:t>
        <a:bodyPr/>
        <a:lstStyle/>
        <a:p>
          <a:endParaRPr lang="fr-FR"/>
        </a:p>
      </dgm:t>
    </dgm:pt>
    <dgm:pt modelId="{C8893F25-8E8A-419D-8311-64863A2E9D30}" type="pres">
      <dgm:prSet presAssocID="{5741A676-F40E-447B-959A-1B472FA4F837}" presName="node" presStyleLbl="node1" presStyleIdx="6" presStyleCnt="11">
        <dgm:presLayoutVars>
          <dgm:bulletEnabled val="1"/>
        </dgm:presLayoutVars>
      </dgm:prSet>
      <dgm:spPr/>
      <dgm:t>
        <a:bodyPr/>
        <a:lstStyle/>
        <a:p>
          <a:endParaRPr lang="fr-FR"/>
        </a:p>
      </dgm:t>
    </dgm:pt>
    <dgm:pt modelId="{5A895017-E5EB-4402-8B85-43D81CD9C62D}" type="pres">
      <dgm:prSet presAssocID="{E27FF851-3A77-47C4-A6FB-D7D04BDD5EB4}" presName="sibTrans" presStyleLbl="sibTrans1D1" presStyleIdx="6" presStyleCnt="10"/>
      <dgm:spPr/>
      <dgm:t>
        <a:bodyPr/>
        <a:lstStyle/>
        <a:p>
          <a:endParaRPr lang="fr-FR"/>
        </a:p>
      </dgm:t>
    </dgm:pt>
    <dgm:pt modelId="{B5322C7E-D783-4E48-9492-F776262BDDFA}" type="pres">
      <dgm:prSet presAssocID="{E27FF851-3A77-47C4-A6FB-D7D04BDD5EB4}" presName="connectorText" presStyleLbl="sibTrans1D1" presStyleIdx="6" presStyleCnt="10"/>
      <dgm:spPr/>
      <dgm:t>
        <a:bodyPr/>
        <a:lstStyle/>
        <a:p>
          <a:endParaRPr lang="fr-FR"/>
        </a:p>
      </dgm:t>
    </dgm:pt>
    <dgm:pt modelId="{F613D227-D900-4E24-A88C-A3D10009B757}" type="pres">
      <dgm:prSet presAssocID="{AD3217E4-9BAB-4E91-B8C1-BB2E7811F91F}" presName="node" presStyleLbl="node1" presStyleIdx="7" presStyleCnt="11">
        <dgm:presLayoutVars>
          <dgm:bulletEnabled val="1"/>
        </dgm:presLayoutVars>
      </dgm:prSet>
      <dgm:spPr/>
      <dgm:t>
        <a:bodyPr/>
        <a:lstStyle/>
        <a:p>
          <a:endParaRPr lang="fr-FR"/>
        </a:p>
      </dgm:t>
    </dgm:pt>
    <dgm:pt modelId="{2931249A-89AE-4E8B-9188-DCA20BCB6C78}" type="pres">
      <dgm:prSet presAssocID="{D71EDB62-FA65-4CBE-976B-86FEA162DBB9}" presName="sibTrans" presStyleLbl="sibTrans1D1" presStyleIdx="7" presStyleCnt="10"/>
      <dgm:spPr/>
      <dgm:t>
        <a:bodyPr/>
        <a:lstStyle/>
        <a:p>
          <a:endParaRPr lang="fr-FR"/>
        </a:p>
      </dgm:t>
    </dgm:pt>
    <dgm:pt modelId="{28A1655A-FDD2-4324-86F9-D4C27C7AD770}" type="pres">
      <dgm:prSet presAssocID="{D71EDB62-FA65-4CBE-976B-86FEA162DBB9}" presName="connectorText" presStyleLbl="sibTrans1D1" presStyleIdx="7" presStyleCnt="10"/>
      <dgm:spPr/>
      <dgm:t>
        <a:bodyPr/>
        <a:lstStyle/>
        <a:p>
          <a:endParaRPr lang="fr-FR"/>
        </a:p>
      </dgm:t>
    </dgm:pt>
    <dgm:pt modelId="{DB256D77-8DBA-4369-B7B2-F19B8A09FC84}" type="pres">
      <dgm:prSet presAssocID="{D36EDBC0-12EB-485E-BCC8-6D48BCA761EC}" presName="node" presStyleLbl="node1" presStyleIdx="8" presStyleCnt="11">
        <dgm:presLayoutVars>
          <dgm:bulletEnabled val="1"/>
        </dgm:presLayoutVars>
      </dgm:prSet>
      <dgm:spPr/>
      <dgm:t>
        <a:bodyPr/>
        <a:lstStyle/>
        <a:p>
          <a:endParaRPr lang="fr-FR"/>
        </a:p>
      </dgm:t>
    </dgm:pt>
    <dgm:pt modelId="{1432E088-8D11-4E20-A15F-33E52F0FB9D5}" type="pres">
      <dgm:prSet presAssocID="{7F5E6141-69D4-4FF1-B85B-89DDC4E3E230}" presName="sibTrans" presStyleLbl="sibTrans1D1" presStyleIdx="8" presStyleCnt="10"/>
      <dgm:spPr/>
      <dgm:t>
        <a:bodyPr/>
        <a:lstStyle/>
        <a:p>
          <a:endParaRPr lang="fr-FR"/>
        </a:p>
      </dgm:t>
    </dgm:pt>
    <dgm:pt modelId="{57792182-33FC-44A2-BADF-3A4B8D08C1A3}" type="pres">
      <dgm:prSet presAssocID="{7F5E6141-69D4-4FF1-B85B-89DDC4E3E230}" presName="connectorText" presStyleLbl="sibTrans1D1" presStyleIdx="8" presStyleCnt="10"/>
      <dgm:spPr/>
      <dgm:t>
        <a:bodyPr/>
        <a:lstStyle/>
        <a:p>
          <a:endParaRPr lang="fr-FR"/>
        </a:p>
      </dgm:t>
    </dgm:pt>
    <dgm:pt modelId="{73EC1C39-DF18-479A-90D5-91905EC9CCFD}" type="pres">
      <dgm:prSet presAssocID="{91127937-7ED0-4368-B169-2CB948ABD982}" presName="node" presStyleLbl="node1" presStyleIdx="9" presStyleCnt="11">
        <dgm:presLayoutVars>
          <dgm:bulletEnabled val="1"/>
        </dgm:presLayoutVars>
      </dgm:prSet>
      <dgm:spPr/>
      <dgm:t>
        <a:bodyPr/>
        <a:lstStyle/>
        <a:p>
          <a:endParaRPr lang="fr-FR"/>
        </a:p>
      </dgm:t>
    </dgm:pt>
    <dgm:pt modelId="{7A50E9AB-0348-412B-89D3-102C6AD29215}" type="pres">
      <dgm:prSet presAssocID="{13D6B439-5AE9-4AF7-A818-E730E04D3DE4}" presName="sibTrans" presStyleLbl="sibTrans1D1" presStyleIdx="9" presStyleCnt="10"/>
      <dgm:spPr/>
      <dgm:t>
        <a:bodyPr/>
        <a:lstStyle/>
        <a:p>
          <a:endParaRPr lang="fr-FR"/>
        </a:p>
      </dgm:t>
    </dgm:pt>
    <dgm:pt modelId="{E5B3D249-BF0E-4832-B17A-3BD105141E03}" type="pres">
      <dgm:prSet presAssocID="{13D6B439-5AE9-4AF7-A818-E730E04D3DE4}" presName="connectorText" presStyleLbl="sibTrans1D1" presStyleIdx="9" presStyleCnt="10"/>
      <dgm:spPr/>
      <dgm:t>
        <a:bodyPr/>
        <a:lstStyle/>
        <a:p>
          <a:endParaRPr lang="fr-FR"/>
        </a:p>
      </dgm:t>
    </dgm:pt>
    <dgm:pt modelId="{1D688B39-203C-495F-880A-CEA2F35BB86F}" type="pres">
      <dgm:prSet presAssocID="{8D82416E-2F0F-41AD-B66B-213900334B72}" presName="node" presStyleLbl="node1" presStyleIdx="10" presStyleCnt="11">
        <dgm:presLayoutVars>
          <dgm:bulletEnabled val="1"/>
        </dgm:presLayoutVars>
      </dgm:prSet>
      <dgm:spPr/>
      <dgm:t>
        <a:bodyPr/>
        <a:lstStyle/>
        <a:p>
          <a:endParaRPr lang="fr-FR"/>
        </a:p>
      </dgm:t>
    </dgm:pt>
  </dgm:ptLst>
  <dgm:cxnLst>
    <dgm:cxn modelId="{16493C73-136D-40F7-83EB-B5B1CFE17D5E}" type="presOf" srcId="{74487204-EF42-4391-8A67-CF2D15D1E0EE}" destId="{1C12A03F-D057-461B-803D-E93C1BCEDCD8}" srcOrd="0" destOrd="0" presId="urn:microsoft.com/office/officeart/2005/8/layout/bProcess3"/>
    <dgm:cxn modelId="{FECCFA4A-BA95-4881-8BBA-DDA63A5AAC64}" type="presOf" srcId="{74487204-EF42-4391-8A67-CF2D15D1E0EE}" destId="{5887A264-BDDD-4F45-9C6C-9D701C587CDE}" srcOrd="1" destOrd="0" presId="urn:microsoft.com/office/officeart/2005/8/layout/bProcess3"/>
    <dgm:cxn modelId="{68B5814D-544F-4EE5-B96F-9F9B9E5F107B}" type="presOf" srcId="{AD3217E4-9BAB-4E91-B8C1-BB2E7811F91F}" destId="{F613D227-D900-4E24-A88C-A3D10009B757}" srcOrd="0" destOrd="0" presId="urn:microsoft.com/office/officeart/2005/8/layout/bProcess3"/>
    <dgm:cxn modelId="{D5C4699E-033D-4B94-A616-EF67D488B698}" type="presOf" srcId="{B0BAC1C8-FCBC-4ED0-B2AB-BC140B23F16B}" destId="{4AE49658-C5A1-476B-8A99-AF5566420FDC}" srcOrd="0" destOrd="0" presId="urn:microsoft.com/office/officeart/2005/8/layout/bProcess3"/>
    <dgm:cxn modelId="{193D6A52-8693-4904-B1A1-1C9EED494554}" type="presOf" srcId="{6BD9F1C1-A454-4343-AFFE-0394C4A9E1CD}" destId="{49F1BC0F-4DDE-4B8F-8D7C-1F2153194BC6}" srcOrd="0" destOrd="0" presId="urn:microsoft.com/office/officeart/2005/8/layout/bProcess3"/>
    <dgm:cxn modelId="{5080965E-97FB-43F0-9D6A-CBF7B7DBC847}" type="presOf" srcId="{8CA1EBAE-6950-48CB-95AB-04C38CDBAC02}" destId="{54CFB1D2-288F-49BC-B2EB-87BE2896A62C}" srcOrd="0" destOrd="0" presId="urn:microsoft.com/office/officeart/2005/8/layout/bProcess3"/>
    <dgm:cxn modelId="{630C9B42-E753-444C-8863-660EC5E7E3CF}" srcId="{2D6BD024-C277-4590-AC40-83E949D6E94D}" destId="{277C11A7-8467-41F4-AD6A-5F692D3E7A55}" srcOrd="4" destOrd="0" parTransId="{6653924E-8C13-4A20-A146-9D8987ED2A87}" sibTransId="{5B159BB9-214F-47EB-8741-41A4DE59D64D}"/>
    <dgm:cxn modelId="{1B427035-BDA1-4247-8845-8CD90E9F1EAF}" type="presOf" srcId="{50383440-8EC4-4271-A663-FAD8F2BF5DE0}" destId="{CC3E9FC7-1845-42B6-BE10-825405E46DB4}" srcOrd="0" destOrd="0" presId="urn:microsoft.com/office/officeart/2005/8/layout/bProcess3"/>
    <dgm:cxn modelId="{FA3F6B40-50D6-447C-9802-402D8E424700}" type="presOf" srcId="{7F5E6141-69D4-4FF1-B85B-89DDC4E3E230}" destId="{57792182-33FC-44A2-BADF-3A4B8D08C1A3}" srcOrd="1" destOrd="0" presId="urn:microsoft.com/office/officeart/2005/8/layout/bProcess3"/>
    <dgm:cxn modelId="{FCDDDDE9-4D18-46C5-9187-A38C27C84EAE}" type="presOf" srcId="{959DB90B-5332-417B-854F-4AB2A31FB5E9}" destId="{59BD1F8D-38C8-4242-AD6A-6C81F723F664}" srcOrd="1" destOrd="0" presId="urn:microsoft.com/office/officeart/2005/8/layout/bProcess3"/>
    <dgm:cxn modelId="{A031DE74-0C37-4A99-827F-23CDB4EBC531}" type="presOf" srcId="{91127937-7ED0-4368-B169-2CB948ABD982}" destId="{73EC1C39-DF18-479A-90D5-91905EC9CCFD}" srcOrd="0" destOrd="0" presId="urn:microsoft.com/office/officeart/2005/8/layout/bProcess3"/>
    <dgm:cxn modelId="{BAA4C8AF-B732-4CEE-B20C-7DA4F2C185BA}" srcId="{2D6BD024-C277-4590-AC40-83E949D6E94D}" destId="{91127937-7ED0-4368-B169-2CB948ABD982}" srcOrd="9" destOrd="0" parTransId="{C7A044CF-5D98-4AB2-B2AA-493DC46CA092}" sibTransId="{13D6B439-5AE9-4AF7-A818-E730E04D3DE4}"/>
    <dgm:cxn modelId="{4852E333-4439-4253-86B3-57F44BE18DFF}" type="presOf" srcId="{E27FF851-3A77-47C4-A6FB-D7D04BDD5EB4}" destId="{B5322C7E-D783-4E48-9492-F776262BDDFA}" srcOrd="1" destOrd="0" presId="urn:microsoft.com/office/officeart/2005/8/layout/bProcess3"/>
    <dgm:cxn modelId="{94811376-EBD8-4C67-A6D1-92E15AECD37A}" srcId="{2D6BD024-C277-4590-AC40-83E949D6E94D}" destId="{50383440-8EC4-4271-A663-FAD8F2BF5DE0}" srcOrd="0" destOrd="0" parTransId="{E0314B5A-A8F6-4718-8BD0-A5752962C0E9}" sibTransId="{959DB90B-5332-417B-854F-4AB2A31FB5E9}"/>
    <dgm:cxn modelId="{76111003-013E-4FD7-A466-E46127C99397}" type="presOf" srcId="{13D6B439-5AE9-4AF7-A818-E730E04D3DE4}" destId="{E5B3D249-BF0E-4832-B17A-3BD105141E03}" srcOrd="1" destOrd="0" presId="urn:microsoft.com/office/officeart/2005/8/layout/bProcess3"/>
    <dgm:cxn modelId="{0CA40B71-5637-46EC-B7F0-0F2353D7382E}" type="presOf" srcId="{D36EDBC0-12EB-485E-BCC8-6D48BCA761EC}" destId="{DB256D77-8DBA-4369-B7B2-F19B8A09FC84}" srcOrd="0" destOrd="0" presId="urn:microsoft.com/office/officeart/2005/8/layout/bProcess3"/>
    <dgm:cxn modelId="{E02F493F-E5C2-42D6-90F0-24A2B6086ED2}" type="presOf" srcId="{959DB90B-5332-417B-854F-4AB2A31FB5E9}" destId="{965AC260-C2C9-4ED3-B2E3-9B7C3DCA06C7}" srcOrd="0" destOrd="0" presId="urn:microsoft.com/office/officeart/2005/8/layout/bProcess3"/>
    <dgm:cxn modelId="{225F4C50-A289-4129-BBB7-57219DBA425C}" type="presOf" srcId="{277C11A7-8467-41F4-AD6A-5F692D3E7A55}" destId="{59F393AC-2AA0-401D-AEAA-E1F61C578D06}" srcOrd="0" destOrd="0" presId="urn:microsoft.com/office/officeart/2005/8/layout/bProcess3"/>
    <dgm:cxn modelId="{BDAE19BA-08F3-48A6-BCA2-D15B2E266B57}" srcId="{2D6BD024-C277-4590-AC40-83E949D6E94D}" destId="{5741A676-F40E-447B-959A-1B472FA4F837}" srcOrd="6" destOrd="0" parTransId="{9EA2317D-5C2E-49C9-90CD-7CBC5BA6D39D}" sibTransId="{E27FF851-3A77-47C4-A6FB-D7D04BDD5EB4}"/>
    <dgm:cxn modelId="{4EFEB66A-7A89-4F59-B835-DF9FB8CAA80E}" srcId="{2D6BD024-C277-4590-AC40-83E949D6E94D}" destId="{14DF0EEA-9332-4156-A552-0CE50DA3DC47}" srcOrd="2" destOrd="0" parTransId="{7EE88F24-F521-4E20-8838-6D860744BC8D}" sibTransId="{2711607F-C89B-446F-9EBD-40670A6B1DB0}"/>
    <dgm:cxn modelId="{E3A38B9D-BCCE-4A40-9D77-E103DD37B131}" type="presOf" srcId="{2711607F-C89B-446F-9EBD-40670A6B1DB0}" destId="{0E50B847-BEE4-4048-9B71-2B9EEE6938F0}" srcOrd="1" destOrd="0" presId="urn:microsoft.com/office/officeart/2005/8/layout/bProcess3"/>
    <dgm:cxn modelId="{385AFC89-924D-48B2-BB2D-2DCE4F4B7690}" type="presOf" srcId="{2D6BD024-C277-4590-AC40-83E949D6E94D}" destId="{149BA88D-E24E-4A33-BC90-14DCD2B7040F}" srcOrd="0" destOrd="0" presId="urn:microsoft.com/office/officeart/2005/8/layout/bProcess3"/>
    <dgm:cxn modelId="{AF1A7430-D7E8-46E8-9F24-A4C6A65A7E6A}" srcId="{2D6BD024-C277-4590-AC40-83E949D6E94D}" destId="{2624B424-A6D4-43CC-B45D-A80DDEB9309D}" srcOrd="1" destOrd="0" parTransId="{98DEFD1F-821B-457E-BE42-124914CAD8D1}" sibTransId="{8CA1EBAE-6950-48CB-95AB-04C38CDBAC02}"/>
    <dgm:cxn modelId="{8D089B29-DBB1-4CC3-BD18-4604A8E6F86D}" type="presOf" srcId="{8D82416E-2F0F-41AD-B66B-213900334B72}" destId="{1D688B39-203C-495F-880A-CEA2F35BB86F}" srcOrd="0" destOrd="0" presId="urn:microsoft.com/office/officeart/2005/8/layout/bProcess3"/>
    <dgm:cxn modelId="{35707F08-30B3-438B-9F1D-1BE46A443324}" type="presOf" srcId="{D71EDB62-FA65-4CBE-976B-86FEA162DBB9}" destId="{28A1655A-FDD2-4324-86F9-D4C27C7AD770}" srcOrd="1" destOrd="0" presId="urn:microsoft.com/office/officeart/2005/8/layout/bProcess3"/>
    <dgm:cxn modelId="{A8D0F672-C47A-4617-849C-05C30DDEFCE2}" type="presOf" srcId="{5741A676-F40E-447B-959A-1B472FA4F837}" destId="{C8893F25-8E8A-419D-8311-64863A2E9D30}" srcOrd="0" destOrd="0" presId="urn:microsoft.com/office/officeart/2005/8/layout/bProcess3"/>
    <dgm:cxn modelId="{80A962A8-31D5-4DF8-87CF-C570BCFE8C2A}" type="presOf" srcId="{D71EDB62-FA65-4CBE-976B-86FEA162DBB9}" destId="{2931249A-89AE-4E8B-9188-DCA20BCB6C78}" srcOrd="0" destOrd="0" presId="urn:microsoft.com/office/officeart/2005/8/layout/bProcess3"/>
    <dgm:cxn modelId="{B609C018-3317-4056-8DDB-E8555D01C988}" srcId="{2D6BD024-C277-4590-AC40-83E949D6E94D}" destId="{B0BAC1C8-FCBC-4ED0-B2AB-BC140B23F16B}" srcOrd="3" destOrd="0" parTransId="{E679599B-9686-449F-9993-33A7CD31B8B5}" sibTransId="{286EC3FA-0077-46BB-8B93-69E8B49CD3BE}"/>
    <dgm:cxn modelId="{047857E6-6304-4534-A216-3C9A5631B61E}" type="presOf" srcId="{14DF0EEA-9332-4156-A552-0CE50DA3DC47}" destId="{68C2A49E-F23F-4A98-917D-8D09C88FA435}" srcOrd="0" destOrd="0" presId="urn:microsoft.com/office/officeart/2005/8/layout/bProcess3"/>
    <dgm:cxn modelId="{765AFFA3-D3EC-484B-92E7-3B43AA1923B5}" type="presOf" srcId="{5B159BB9-214F-47EB-8741-41A4DE59D64D}" destId="{898AE424-7EB8-4D2E-B806-036837671731}" srcOrd="0" destOrd="0" presId="urn:microsoft.com/office/officeart/2005/8/layout/bProcess3"/>
    <dgm:cxn modelId="{D4942D7A-6803-4937-9B0F-9EB2A547F387}" srcId="{2D6BD024-C277-4590-AC40-83E949D6E94D}" destId="{D36EDBC0-12EB-485E-BCC8-6D48BCA761EC}" srcOrd="8" destOrd="0" parTransId="{1B7519AD-197A-4F16-9BAA-812EB95AFF4B}" sibTransId="{7F5E6141-69D4-4FF1-B85B-89DDC4E3E230}"/>
    <dgm:cxn modelId="{928B3A19-FD05-4C0E-A9DE-5F7DF0044E7C}" type="presOf" srcId="{8CA1EBAE-6950-48CB-95AB-04C38CDBAC02}" destId="{C5471507-A7C1-4D6D-B8CC-1D5FCEC97252}" srcOrd="1" destOrd="0" presId="urn:microsoft.com/office/officeart/2005/8/layout/bProcess3"/>
    <dgm:cxn modelId="{0EA7D961-26AA-435D-88D1-AE1B61B9579B}" type="presOf" srcId="{2711607F-C89B-446F-9EBD-40670A6B1DB0}" destId="{BD045721-DB6D-41D6-A861-60C13448AC8D}" srcOrd="0" destOrd="0" presId="urn:microsoft.com/office/officeart/2005/8/layout/bProcess3"/>
    <dgm:cxn modelId="{B4CBA196-0DC1-436A-83F4-B562E5EC2827}" type="presOf" srcId="{5B159BB9-214F-47EB-8741-41A4DE59D64D}" destId="{9B710F90-79CA-41D2-9107-81071798D190}" srcOrd="1" destOrd="0" presId="urn:microsoft.com/office/officeart/2005/8/layout/bProcess3"/>
    <dgm:cxn modelId="{B3EDD1CB-6451-43DE-960B-4A44295C0BED}" type="presOf" srcId="{286EC3FA-0077-46BB-8B93-69E8B49CD3BE}" destId="{AF8EC6B1-09CE-417A-B70E-ED10E7B5068D}" srcOrd="1" destOrd="0" presId="urn:microsoft.com/office/officeart/2005/8/layout/bProcess3"/>
    <dgm:cxn modelId="{D4571BD1-AC23-4730-AB2D-8F9481234C48}" srcId="{2D6BD024-C277-4590-AC40-83E949D6E94D}" destId="{6BD9F1C1-A454-4343-AFFE-0394C4A9E1CD}" srcOrd="5" destOrd="0" parTransId="{099F4A1E-A1BE-4F96-84AB-75559D712908}" sibTransId="{74487204-EF42-4391-8A67-CF2D15D1E0EE}"/>
    <dgm:cxn modelId="{B8B8BFE7-3590-46FA-B67D-776344BBDC82}" type="presOf" srcId="{7F5E6141-69D4-4FF1-B85B-89DDC4E3E230}" destId="{1432E088-8D11-4E20-A15F-33E52F0FB9D5}" srcOrd="0" destOrd="0" presId="urn:microsoft.com/office/officeart/2005/8/layout/bProcess3"/>
    <dgm:cxn modelId="{97C2E8A9-99B7-4F1E-B6DC-EC586E165C28}" type="presOf" srcId="{E27FF851-3A77-47C4-A6FB-D7D04BDD5EB4}" destId="{5A895017-E5EB-4402-8B85-43D81CD9C62D}" srcOrd="0" destOrd="0" presId="urn:microsoft.com/office/officeart/2005/8/layout/bProcess3"/>
    <dgm:cxn modelId="{FCA9889E-BDE8-48F9-9040-8CA33E55E5D1}" type="presOf" srcId="{286EC3FA-0077-46BB-8B93-69E8B49CD3BE}" destId="{94CD331D-CB1B-4D18-B067-2BBDE4E573B9}" srcOrd="0" destOrd="0" presId="urn:microsoft.com/office/officeart/2005/8/layout/bProcess3"/>
    <dgm:cxn modelId="{1BD682BA-A9A2-4D5C-8C6C-DEEA3254880D}" type="presOf" srcId="{2624B424-A6D4-43CC-B45D-A80DDEB9309D}" destId="{D04A2192-464A-442E-B354-74A46BD84155}" srcOrd="0" destOrd="0" presId="urn:microsoft.com/office/officeart/2005/8/layout/bProcess3"/>
    <dgm:cxn modelId="{3E9054B0-EC45-4F94-B8A7-A58A6ADCF3AC}" srcId="{2D6BD024-C277-4590-AC40-83E949D6E94D}" destId="{8D82416E-2F0F-41AD-B66B-213900334B72}" srcOrd="10" destOrd="0" parTransId="{D39D2056-E642-4476-BFE7-B282D963ABA8}" sibTransId="{55F2F5F8-87F9-4045-871C-1B9A3AECD0CA}"/>
    <dgm:cxn modelId="{C228563B-D828-418D-BA3D-0DC4FEA7D3B2}" type="presOf" srcId="{13D6B439-5AE9-4AF7-A818-E730E04D3DE4}" destId="{7A50E9AB-0348-412B-89D3-102C6AD29215}" srcOrd="0" destOrd="0" presId="urn:microsoft.com/office/officeart/2005/8/layout/bProcess3"/>
    <dgm:cxn modelId="{8547CAEC-554F-491D-A164-C555AD12221C}" srcId="{2D6BD024-C277-4590-AC40-83E949D6E94D}" destId="{AD3217E4-9BAB-4E91-B8C1-BB2E7811F91F}" srcOrd="7" destOrd="0" parTransId="{51154BCB-62AD-4D6E-943D-82452E63B7D3}" sibTransId="{D71EDB62-FA65-4CBE-976B-86FEA162DBB9}"/>
    <dgm:cxn modelId="{61B2406F-CF9E-460D-984B-9C022204FDFB}" type="presParOf" srcId="{149BA88D-E24E-4A33-BC90-14DCD2B7040F}" destId="{CC3E9FC7-1845-42B6-BE10-825405E46DB4}" srcOrd="0" destOrd="0" presId="urn:microsoft.com/office/officeart/2005/8/layout/bProcess3"/>
    <dgm:cxn modelId="{FF3C4E41-7110-4744-A31E-C945EF81FFC2}" type="presParOf" srcId="{149BA88D-E24E-4A33-BC90-14DCD2B7040F}" destId="{965AC260-C2C9-4ED3-B2E3-9B7C3DCA06C7}" srcOrd="1" destOrd="0" presId="urn:microsoft.com/office/officeart/2005/8/layout/bProcess3"/>
    <dgm:cxn modelId="{7C0B3FD5-BD6C-4F81-8F0A-26E44D1007EF}" type="presParOf" srcId="{965AC260-C2C9-4ED3-B2E3-9B7C3DCA06C7}" destId="{59BD1F8D-38C8-4242-AD6A-6C81F723F664}" srcOrd="0" destOrd="0" presId="urn:microsoft.com/office/officeart/2005/8/layout/bProcess3"/>
    <dgm:cxn modelId="{8F34DD3C-4EAE-43DE-BD1A-DE7D3FE1078A}" type="presParOf" srcId="{149BA88D-E24E-4A33-BC90-14DCD2B7040F}" destId="{D04A2192-464A-442E-B354-74A46BD84155}" srcOrd="2" destOrd="0" presId="urn:microsoft.com/office/officeart/2005/8/layout/bProcess3"/>
    <dgm:cxn modelId="{C2303DC3-D5B1-4B76-9D87-7DFEE16CB0DF}" type="presParOf" srcId="{149BA88D-E24E-4A33-BC90-14DCD2B7040F}" destId="{54CFB1D2-288F-49BC-B2EB-87BE2896A62C}" srcOrd="3" destOrd="0" presId="urn:microsoft.com/office/officeart/2005/8/layout/bProcess3"/>
    <dgm:cxn modelId="{101C444E-1AA8-436D-8D6C-5926D416EDFC}" type="presParOf" srcId="{54CFB1D2-288F-49BC-B2EB-87BE2896A62C}" destId="{C5471507-A7C1-4D6D-B8CC-1D5FCEC97252}" srcOrd="0" destOrd="0" presId="urn:microsoft.com/office/officeart/2005/8/layout/bProcess3"/>
    <dgm:cxn modelId="{5F8F5E25-6584-4451-B189-6BAB35592C73}" type="presParOf" srcId="{149BA88D-E24E-4A33-BC90-14DCD2B7040F}" destId="{68C2A49E-F23F-4A98-917D-8D09C88FA435}" srcOrd="4" destOrd="0" presId="urn:microsoft.com/office/officeart/2005/8/layout/bProcess3"/>
    <dgm:cxn modelId="{1FE78381-563C-4ADC-871B-A21492A126C6}" type="presParOf" srcId="{149BA88D-E24E-4A33-BC90-14DCD2B7040F}" destId="{BD045721-DB6D-41D6-A861-60C13448AC8D}" srcOrd="5" destOrd="0" presId="urn:microsoft.com/office/officeart/2005/8/layout/bProcess3"/>
    <dgm:cxn modelId="{E4AAC5E8-1428-4472-AF93-E388B9CCCF87}" type="presParOf" srcId="{BD045721-DB6D-41D6-A861-60C13448AC8D}" destId="{0E50B847-BEE4-4048-9B71-2B9EEE6938F0}" srcOrd="0" destOrd="0" presId="urn:microsoft.com/office/officeart/2005/8/layout/bProcess3"/>
    <dgm:cxn modelId="{620F23FD-A82A-4ABC-B54E-B5DFD601EA18}" type="presParOf" srcId="{149BA88D-E24E-4A33-BC90-14DCD2B7040F}" destId="{4AE49658-C5A1-476B-8A99-AF5566420FDC}" srcOrd="6" destOrd="0" presId="urn:microsoft.com/office/officeart/2005/8/layout/bProcess3"/>
    <dgm:cxn modelId="{360EBA1B-15B8-4988-95C9-B4FE739A679D}" type="presParOf" srcId="{149BA88D-E24E-4A33-BC90-14DCD2B7040F}" destId="{94CD331D-CB1B-4D18-B067-2BBDE4E573B9}" srcOrd="7" destOrd="0" presId="urn:microsoft.com/office/officeart/2005/8/layout/bProcess3"/>
    <dgm:cxn modelId="{CFE27C3E-EC04-42D7-A2AA-32AB2FE7C699}" type="presParOf" srcId="{94CD331D-CB1B-4D18-B067-2BBDE4E573B9}" destId="{AF8EC6B1-09CE-417A-B70E-ED10E7B5068D}" srcOrd="0" destOrd="0" presId="urn:microsoft.com/office/officeart/2005/8/layout/bProcess3"/>
    <dgm:cxn modelId="{3A606A38-5208-45E4-BFDF-6743D59AFC3C}" type="presParOf" srcId="{149BA88D-E24E-4A33-BC90-14DCD2B7040F}" destId="{59F393AC-2AA0-401D-AEAA-E1F61C578D06}" srcOrd="8" destOrd="0" presId="urn:microsoft.com/office/officeart/2005/8/layout/bProcess3"/>
    <dgm:cxn modelId="{E398D588-72D0-48BF-984C-AFFC9A2113D3}" type="presParOf" srcId="{149BA88D-E24E-4A33-BC90-14DCD2B7040F}" destId="{898AE424-7EB8-4D2E-B806-036837671731}" srcOrd="9" destOrd="0" presId="urn:microsoft.com/office/officeart/2005/8/layout/bProcess3"/>
    <dgm:cxn modelId="{23D8B3C2-3953-44CC-A12F-C8315C623E4E}" type="presParOf" srcId="{898AE424-7EB8-4D2E-B806-036837671731}" destId="{9B710F90-79CA-41D2-9107-81071798D190}" srcOrd="0" destOrd="0" presId="urn:microsoft.com/office/officeart/2005/8/layout/bProcess3"/>
    <dgm:cxn modelId="{9FD22361-0E98-4187-A3A2-5E9D86B82601}" type="presParOf" srcId="{149BA88D-E24E-4A33-BC90-14DCD2B7040F}" destId="{49F1BC0F-4DDE-4B8F-8D7C-1F2153194BC6}" srcOrd="10" destOrd="0" presId="urn:microsoft.com/office/officeart/2005/8/layout/bProcess3"/>
    <dgm:cxn modelId="{3D257E3B-2F8F-44B9-ABEF-3B1425884896}" type="presParOf" srcId="{149BA88D-E24E-4A33-BC90-14DCD2B7040F}" destId="{1C12A03F-D057-461B-803D-E93C1BCEDCD8}" srcOrd="11" destOrd="0" presId="urn:microsoft.com/office/officeart/2005/8/layout/bProcess3"/>
    <dgm:cxn modelId="{2E3D900E-7BA6-4B68-9EAB-A2CE48553C7A}" type="presParOf" srcId="{1C12A03F-D057-461B-803D-E93C1BCEDCD8}" destId="{5887A264-BDDD-4F45-9C6C-9D701C587CDE}" srcOrd="0" destOrd="0" presId="urn:microsoft.com/office/officeart/2005/8/layout/bProcess3"/>
    <dgm:cxn modelId="{52373B87-7668-47FE-9C46-52DA06AEC74E}" type="presParOf" srcId="{149BA88D-E24E-4A33-BC90-14DCD2B7040F}" destId="{C8893F25-8E8A-419D-8311-64863A2E9D30}" srcOrd="12" destOrd="0" presId="urn:microsoft.com/office/officeart/2005/8/layout/bProcess3"/>
    <dgm:cxn modelId="{EEDD5F66-4035-41F0-BC0A-04614C8230D5}" type="presParOf" srcId="{149BA88D-E24E-4A33-BC90-14DCD2B7040F}" destId="{5A895017-E5EB-4402-8B85-43D81CD9C62D}" srcOrd="13" destOrd="0" presId="urn:microsoft.com/office/officeart/2005/8/layout/bProcess3"/>
    <dgm:cxn modelId="{302D0F18-E78E-471E-B967-E00EA735BB59}" type="presParOf" srcId="{5A895017-E5EB-4402-8B85-43D81CD9C62D}" destId="{B5322C7E-D783-4E48-9492-F776262BDDFA}" srcOrd="0" destOrd="0" presId="urn:microsoft.com/office/officeart/2005/8/layout/bProcess3"/>
    <dgm:cxn modelId="{57E2C0F2-5206-4C03-A63B-825E0BB289A0}" type="presParOf" srcId="{149BA88D-E24E-4A33-BC90-14DCD2B7040F}" destId="{F613D227-D900-4E24-A88C-A3D10009B757}" srcOrd="14" destOrd="0" presId="urn:microsoft.com/office/officeart/2005/8/layout/bProcess3"/>
    <dgm:cxn modelId="{6E88D4A8-CC04-45EA-AA71-F9DF59BE670C}" type="presParOf" srcId="{149BA88D-E24E-4A33-BC90-14DCD2B7040F}" destId="{2931249A-89AE-4E8B-9188-DCA20BCB6C78}" srcOrd="15" destOrd="0" presId="urn:microsoft.com/office/officeart/2005/8/layout/bProcess3"/>
    <dgm:cxn modelId="{12403036-F9BC-4452-9670-DBEA2148E6F1}" type="presParOf" srcId="{2931249A-89AE-4E8B-9188-DCA20BCB6C78}" destId="{28A1655A-FDD2-4324-86F9-D4C27C7AD770}" srcOrd="0" destOrd="0" presId="urn:microsoft.com/office/officeart/2005/8/layout/bProcess3"/>
    <dgm:cxn modelId="{8A7F516F-DFCD-4FBF-AA16-83B86EFD11E1}" type="presParOf" srcId="{149BA88D-E24E-4A33-BC90-14DCD2B7040F}" destId="{DB256D77-8DBA-4369-B7B2-F19B8A09FC84}" srcOrd="16" destOrd="0" presId="urn:microsoft.com/office/officeart/2005/8/layout/bProcess3"/>
    <dgm:cxn modelId="{DC3F720A-97BB-479E-ACD8-113911F1BA44}" type="presParOf" srcId="{149BA88D-E24E-4A33-BC90-14DCD2B7040F}" destId="{1432E088-8D11-4E20-A15F-33E52F0FB9D5}" srcOrd="17" destOrd="0" presId="urn:microsoft.com/office/officeart/2005/8/layout/bProcess3"/>
    <dgm:cxn modelId="{6D5E1BC8-280C-4A36-9E10-D4BBF857C161}" type="presParOf" srcId="{1432E088-8D11-4E20-A15F-33E52F0FB9D5}" destId="{57792182-33FC-44A2-BADF-3A4B8D08C1A3}" srcOrd="0" destOrd="0" presId="urn:microsoft.com/office/officeart/2005/8/layout/bProcess3"/>
    <dgm:cxn modelId="{8F4059D7-C135-4887-8B3F-A95D384F8914}" type="presParOf" srcId="{149BA88D-E24E-4A33-BC90-14DCD2B7040F}" destId="{73EC1C39-DF18-479A-90D5-91905EC9CCFD}" srcOrd="18" destOrd="0" presId="urn:microsoft.com/office/officeart/2005/8/layout/bProcess3"/>
    <dgm:cxn modelId="{F123CD7F-13DD-4110-AF01-7B49A27F288E}" type="presParOf" srcId="{149BA88D-E24E-4A33-BC90-14DCD2B7040F}" destId="{7A50E9AB-0348-412B-89D3-102C6AD29215}" srcOrd="19" destOrd="0" presId="urn:microsoft.com/office/officeart/2005/8/layout/bProcess3"/>
    <dgm:cxn modelId="{101715E3-51B2-4B3B-B23E-B11BAF0B1A37}" type="presParOf" srcId="{7A50E9AB-0348-412B-89D3-102C6AD29215}" destId="{E5B3D249-BF0E-4832-B17A-3BD105141E03}" srcOrd="0" destOrd="0" presId="urn:microsoft.com/office/officeart/2005/8/layout/bProcess3"/>
    <dgm:cxn modelId="{F01995D6-8314-497B-BC81-91D35A364B53}" type="presParOf" srcId="{149BA88D-E24E-4A33-BC90-14DCD2B7040F}" destId="{1D688B39-203C-495F-880A-CEA2F35BB86F}" srcOrd="20" destOrd="0" presId="urn:microsoft.com/office/officeart/2005/8/layout/b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C0E911-F383-4CE3-B3D7-DA2513A2EC39}"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FR"/>
        </a:p>
      </dgm:t>
    </dgm:pt>
    <dgm:pt modelId="{450DBC45-9D77-4173-9D24-663B49C84935}">
      <dgm:prSet phldrT="[Texte]" custT="1"/>
      <dgm:spPr/>
      <dgm:t>
        <a:bodyPr/>
        <a:lstStyle/>
        <a:p>
          <a:r>
            <a:rPr lang="en-CA" sz="3600" noProof="0" dirty="0"/>
            <a:t>Categories</a:t>
          </a:r>
        </a:p>
      </dgm:t>
    </dgm:pt>
    <dgm:pt modelId="{3B720A8F-F0CA-4DEA-8619-9F4D2E9612CC}" type="parTrans" cxnId="{9148054C-8E25-459D-932B-7B42AA178DDD}">
      <dgm:prSet/>
      <dgm:spPr/>
      <dgm:t>
        <a:bodyPr/>
        <a:lstStyle/>
        <a:p>
          <a:endParaRPr lang="fr-FR"/>
        </a:p>
      </dgm:t>
    </dgm:pt>
    <dgm:pt modelId="{6794AE1F-30DA-4E4C-AD2C-DF926B298F36}" type="sibTrans" cxnId="{9148054C-8E25-459D-932B-7B42AA178DDD}">
      <dgm:prSet/>
      <dgm:spPr/>
      <dgm:t>
        <a:bodyPr/>
        <a:lstStyle/>
        <a:p>
          <a:endParaRPr lang="fr-FR"/>
        </a:p>
      </dgm:t>
    </dgm:pt>
    <dgm:pt modelId="{328683A1-6E1A-47C7-8433-8950FCF30BFC}">
      <dgm:prSet phldrT="[Texte]" custT="1"/>
      <dgm:spPr/>
      <dgm:t>
        <a:bodyPr/>
        <a:lstStyle/>
        <a:p>
          <a:pPr>
            <a:lnSpc>
              <a:spcPct val="150000"/>
            </a:lnSpc>
          </a:pPr>
          <a:r>
            <a:rPr lang="en-CA" sz="1400" b="1" noProof="0" dirty="0"/>
            <a:t>T: Technical </a:t>
          </a:r>
          <a:r>
            <a:rPr lang="en-CA" sz="1400" noProof="0" dirty="0">
              <a:sym typeface="Wingdings" panose="05000000000000000000" pitchFamily="2" charset="2"/>
            </a:rPr>
            <a:t> requires technical inputs from concerned ministries </a:t>
          </a:r>
          <a:endParaRPr lang="en-CA" sz="1400" noProof="0" dirty="0"/>
        </a:p>
      </dgm:t>
    </dgm:pt>
    <dgm:pt modelId="{0111F267-6042-4B2E-86AA-37251ED79DBA}" type="parTrans" cxnId="{B2FCDEA6-5E13-4AA8-B838-1AB2BAE0E917}">
      <dgm:prSet/>
      <dgm:spPr/>
      <dgm:t>
        <a:bodyPr/>
        <a:lstStyle/>
        <a:p>
          <a:endParaRPr lang="fr-FR"/>
        </a:p>
      </dgm:t>
    </dgm:pt>
    <dgm:pt modelId="{A0039BDE-1527-4D3F-957C-AF401BEFE4A8}" type="sibTrans" cxnId="{B2FCDEA6-5E13-4AA8-B838-1AB2BAE0E917}">
      <dgm:prSet/>
      <dgm:spPr/>
      <dgm:t>
        <a:bodyPr/>
        <a:lstStyle/>
        <a:p>
          <a:endParaRPr lang="fr-FR"/>
        </a:p>
      </dgm:t>
    </dgm:pt>
    <dgm:pt modelId="{E39CF55F-AA1D-4224-9B5B-EAD8FD380CB0}">
      <dgm:prSet phldrT="[Texte]" custT="1"/>
      <dgm:spPr/>
      <dgm:t>
        <a:bodyPr/>
        <a:lstStyle/>
        <a:p>
          <a:r>
            <a:rPr lang="en-CA" sz="3600" noProof="0" dirty="0"/>
            <a:t>Priorities</a:t>
          </a:r>
          <a:endParaRPr lang="en-CA" sz="4800" noProof="0" dirty="0"/>
        </a:p>
      </dgm:t>
    </dgm:pt>
    <dgm:pt modelId="{16850307-60AA-4FEF-98D6-F0D4AB98BEDE}" type="parTrans" cxnId="{B25F32DD-02D6-407E-90D8-7D926C6C6CA2}">
      <dgm:prSet/>
      <dgm:spPr/>
      <dgm:t>
        <a:bodyPr/>
        <a:lstStyle/>
        <a:p>
          <a:endParaRPr lang="fr-FR"/>
        </a:p>
      </dgm:t>
    </dgm:pt>
    <dgm:pt modelId="{28103E4A-0C57-4FF8-8321-B65D701E2ECB}" type="sibTrans" cxnId="{B25F32DD-02D6-407E-90D8-7D926C6C6CA2}">
      <dgm:prSet/>
      <dgm:spPr/>
      <dgm:t>
        <a:bodyPr/>
        <a:lstStyle/>
        <a:p>
          <a:endParaRPr lang="fr-FR"/>
        </a:p>
      </dgm:t>
    </dgm:pt>
    <dgm:pt modelId="{F8AA3716-9F36-47EE-A0EE-A756E457EC54}">
      <dgm:prSet phldrT="[Texte]" custT="1"/>
      <dgm:spPr/>
      <dgm:t>
        <a:bodyPr/>
        <a:lstStyle/>
        <a:p>
          <a:pPr>
            <a:lnSpc>
              <a:spcPct val="150000"/>
            </a:lnSpc>
          </a:pPr>
          <a:r>
            <a:rPr lang="en-CA" sz="1400" b="1" noProof="0" dirty="0"/>
            <a:t>ST: Short Term </a:t>
          </a:r>
          <a:r>
            <a:rPr lang="en-CA" sz="1400" noProof="0" dirty="0">
              <a:sym typeface="Wingdings" panose="05000000000000000000" pitchFamily="2" charset="2"/>
            </a:rPr>
            <a:t> within 6 months</a:t>
          </a:r>
          <a:endParaRPr lang="en-CA" sz="1400" noProof="0" dirty="0"/>
        </a:p>
      </dgm:t>
    </dgm:pt>
    <dgm:pt modelId="{98AAFBD3-4560-496D-BDDB-E373B2084C30}" type="parTrans" cxnId="{0392BF7A-64D0-47E6-A162-E7388A53375D}">
      <dgm:prSet/>
      <dgm:spPr/>
      <dgm:t>
        <a:bodyPr/>
        <a:lstStyle/>
        <a:p>
          <a:endParaRPr lang="fr-FR"/>
        </a:p>
      </dgm:t>
    </dgm:pt>
    <dgm:pt modelId="{07B7907C-3B8A-4BA1-A586-A54E48D650F3}" type="sibTrans" cxnId="{0392BF7A-64D0-47E6-A162-E7388A53375D}">
      <dgm:prSet/>
      <dgm:spPr/>
      <dgm:t>
        <a:bodyPr/>
        <a:lstStyle/>
        <a:p>
          <a:endParaRPr lang="fr-FR"/>
        </a:p>
      </dgm:t>
    </dgm:pt>
    <dgm:pt modelId="{9E6B1725-57C5-4D41-BF10-23458171874B}">
      <dgm:prSet phldrT="[Texte]" custT="1"/>
      <dgm:spPr/>
      <dgm:t>
        <a:bodyPr/>
        <a:lstStyle/>
        <a:p>
          <a:pPr>
            <a:lnSpc>
              <a:spcPct val="150000"/>
            </a:lnSpc>
          </a:pPr>
          <a:r>
            <a:rPr lang="en-CA" sz="1400" b="1" noProof="0" dirty="0"/>
            <a:t>MT: Medium Term </a:t>
          </a:r>
          <a:r>
            <a:rPr lang="en-CA" sz="1400" noProof="0" dirty="0">
              <a:sym typeface="Wingdings" panose="05000000000000000000" pitchFamily="2" charset="2"/>
            </a:rPr>
            <a:t> within 12 months</a:t>
          </a:r>
          <a:endParaRPr lang="en-CA" sz="1400" noProof="0" dirty="0"/>
        </a:p>
      </dgm:t>
    </dgm:pt>
    <dgm:pt modelId="{F4E31A3F-6E2A-4326-9522-A89EABE8CCA5}" type="parTrans" cxnId="{B485B85D-CCDB-42EB-9D64-1A1C681AEEB7}">
      <dgm:prSet/>
      <dgm:spPr/>
      <dgm:t>
        <a:bodyPr/>
        <a:lstStyle/>
        <a:p>
          <a:endParaRPr lang="fr-FR"/>
        </a:p>
      </dgm:t>
    </dgm:pt>
    <dgm:pt modelId="{34C98A60-F62B-4B91-957C-EF9E770B03A6}" type="sibTrans" cxnId="{B485B85D-CCDB-42EB-9D64-1A1C681AEEB7}">
      <dgm:prSet/>
      <dgm:spPr/>
      <dgm:t>
        <a:bodyPr/>
        <a:lstStyle/>
        <a:p>
          <a:endParaRPr lang="fr-FR"/>
        </a:p>
      </dgm:t>
    </dgm:pt>
    <dgm:pt modelId="{94784722-0F55-4A8B-B21A-E7621732FADB}">
      <dgm:prSet phldrT="[Texte]" custT="1"/>
      <dgm:spPr/>
      <dgm:t>
        <a:bodyPr/>
        <a:lstStyle/>
        <a:p>
          <a:pPr>
            <a:lnSpc>
              <a:spcPct val="150000"/>
            </a:lnSpc>
          </a:pPr>
          <a:r>
            <a:rPr lang="en-CA" sz="1400" b="1" noProof="0" dirty="0"/>
            <a:t>L: Legal </a:t>
          </a:r>
          <a:r>
            <a:rPr lang="en-CA" sz="1400" noProof="0" dirty="0">
              <a:sym typeface="Wingdings" panose="05000000000000000000" pitchFamily="2" charset="2"/>
            </a:rPr>
            <a:t> related to the governance and general structuring of the water sector</a:t>
          </a:r>
          <a:endParaRPr lang="en-CA" sz="1400" noProof="0" dirty="0"/>
        </a:p>
      </dgm:t>
    </dgm:pt>
    <dgm:pt modelId="{DD5E20AC-2040-4E09-8654-36F00F56180E}" type="parTrans" cxnId="{B2D1CE08-E76B-4A7D-B468-609EF24F12F5}">
      <dgm:prSet/>
      <dgm:spPr/>
      <dgm:t>
        <a:bodyPr/>
        <a:lstStyle/>
        <a:p>
          <a:endParaRPr lang="fr-FR"/>
        </a:p>
      </dgm:t>
    </dgm:pt>
    <dgm:pt modelId="{03E19A34-C213-47E7-9406-2EB26EB94151}" type="sibTrans" cxnId="{B2D1CE08-E76B-4A7D-B468-609EF24F12F5}">
      <dgm:prSet/>
      <dgm:spPr/>
      <dgm:t>
        <a:bodyPr/>
        <a:lstStyle/>
        <a:p>
          <a:endParaRPr lang="fr-FR"/>
        </a:p>
      </dgm:t>
    </dgm:pt>
    <dgm:pt modelId="{24146287-2AAF-43C3-974E-811F67C221F3}">
      <dgm:prSet phldrT="[Texte]" custT="1"/>
      <dgm:spPr/>
      <dgm:t>
        <a:bodyPr/>
        <a:lstStyle/>
        <a:p>
          <a:pPr>
            <a:lnSpc>
              <a:spcPct val="150000"/>
            </a:lnSpc>
          </a:pPr>
          <a:r>
            <a:rPr lang="en-CA" sz="1400" b="1" noProof="0" dirty="0"/>
            <a:t>P: Political </a:t>
          </a:r>
          <a:r>
            <a:rPr lang="en-CA" sz="1400" noProof="0" dirty="0">
              <a:sym typeface="Wingdings" panose="05000000000000000000" pitchFamily="2" charset="2"/>
            </a:rPr>
            <a:t> requires dialogue and mediation to ensure consensus over their content </a:t>
          </a:r>
          <a:endParaRPr lang="en-CA" sz="1400" noProof="0" dirty="0"/>
        </a:p>
      </dgm:t>
    </dgm:pt>
    <dgm:pt modelId="{77290760-5739-48C6-82B2-CB68BE1692F6}" type="parTrans" cxnId="{32BD5956-8402-40ED-AF0A-F658173F0479}">
      <dgm:prSet/>
      <dgm:spPr/>
      <dgm:t>
        <a:bodyPr/>
        <a:lstStyle/>
        <a:p>
          <a:endParaRPr lang="fr-FR"/>
        </a:p>
      </dgm:t>
    </dgm:pt>
    <dgm:pt modelId="{646731EA-02BB-4486-9A71-4F0E49454AA7}" type="sibTrans" cxnId="{32BD5956-8402-40ED-AF0A-F658173F0479}">
      <dgm:prSet/>
      <dgm:spPr/>
      <dgm:t>
        <a:bodyPr/>
        <a:lstStyle/>
        <a:p>
          <a:endParaRPr lang="fr-FR"/>
        </a:p>
      </dgm:t>
    </dgm:pt>
    <dgm:pt modelId="{ED4177DC-B48F-4E15-B9C7-D7978850114F}">
      <dgm:prSet phldrT="[Texte]" custT="1"/>
      <dgm:spPr/>
      <dgm:t>
        <a:bodyPr/>
        <a:lstStyle/>
        <a:p>
          <a:pPr>
            <a:lnSpc>
              <a:spcPct val="150000"/>
            </a:lnSpc>
          </a:pPr>
          <a:r>
            <a:rPr lang="en-CA" sz="1400" b="1" noProof="0" dirty="0"/>
            <a:t>LT: Long Term </a:t>
          </a:r>
          <a:r>
            <a:rPr lang="en-CA" sz="1400" noProof="0" dirty="0">
              <a:sym typeface="Wingdings" panose="05000000000000000000" pitchFamily="2" charset="2"/>
            </a:rPr>
            <a:t> necessitates prerequisites and detailed studies &gt; 24 months</a:t>
          </a:r>
          <a:endParaRPr lang="en-CA" sz="1400" noProof="0" dirty="0"/>
        </a:p>
      </dgm:t>
    </dgm:pt>
    <dgm:pt modelId="{28F71EEB-6FEF-474F-8D23-4DC5C656F096}" type="parTrans" cxnId="{1A2E1A03-FE0B-4F21-BF37-75CF392A3E98}">
      <dgm:prSet/>
      <dgm:spPr/>
      <dgm:t>
        <a:bodyPr/>
        <a:lstStyle/>
        <a:p>
          <a:endParaRPr lang="fr-FR"/>
        </a:p>
      </dgm:t>
    </dgm:pt>
    <dgm:pt modelId="{74B999EB-5F33-4465-BCDB-3AFC113D166D}" type="sibTrans" cxnId="{1A2E1A03-FE0B-4F21-BF37-75CF392A3E98}">
      <dgm:prSet/>
      <dgm:spPr/>
      <dgm:t>
        <a:bodyPr/>
        <a:lstStyle/>
        <a:p>
          <a:endParaRPr lang="fr-FR"/>
        </a:p>
      </dgm:t>
    </dgm:pt>
    <dgm:pt modelId="{E55020D5-0157-421D-8EA6-5BE81D9493BC}">
      <dgm:prSet phldrT="[Texte]"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137160" tIns="68580" rIns="137160" bIns="68580" numCol="1" spcCol="1270" anchor="ctr" anchorCtr="0"/>
        <a:lstStyle/>
        <a:p>
          <a:r>
            <a:rPr lang="en-CA" sz="3600" noProof="0" dirty="0"/>
            <a:t>Types</a:t>
          </a:r>
          <a:endParaRPr lang="en-CA" sz="2700" noProof="0" dirty="0"/>
        </a:p>
      </dgm:t>
    </dgm:pt>
    <dgm:pt modelId="{A14257EF-18E1-4726-9906-8B4A5B1DD8EE}" type="parTrans" cxnId="{D95848D2-9891-4D28-828C-4C9226652AEE}">
      <dgm:prSet/>
      <dgm:spPr/>
      <dgm:t>
        <a:bodyPr/>
        <a:lstStyle/>
        <a:p>
          <a:endParaRPr lang="en-US"/>
        </a:p>
      </dgm:t>
    </dgm:pt>
    <dgm:pt modelId="{232C4D5F-4998-4594-A196-EB5AFE9B5C1C}" type="sibTrans" cxnId="{D95848D2-9891-4D28-828C-4C9226652AEE}">
      <dgm:prSet/>
      <dgm:spPr/>
      <dgm:t>
        <a:bodyPr/>
        <a:lstStyle/>
        <a:p>
          <a:endParaRPr lang="en-US"/>
        </a:p>
      </dgm:t>
    </dgm:pt>
    <dgm:pt modelId="{5488B729-7016-4610-AC05-BC7E703965AB}">
      <dgm:prSet/>
      <dgm:spPr/>
      <dgm:t>
        <a:bodyPr/>
        <a:lstStyle/>
        <a:p>
          <a:r>
            <a:rPr lang="en-US" dirty="0"/>
            <a:t>Decrees in Council of Ministers</a:t>
          </a:r>
        </a:p>
      </dgm:t>
    </dgm:pt>
    <dgm:pt modelId="{048CD592-1BD9-4765-BEFE-5A5920BE4170}" type="parTrans" cxnId="{735D069F-78F9-4777-9F8D-C2AA58AD472D}">
      <dgm:prSet/>
      <dgm:spPr/>
      <dgm:t>
        <a:bodyPr/>
        <a:lstStyle/>
        <a:p>
          <a:endParaRPr lang="en-US"/>
        </a:p>
      </dgm:t>
    </dgm:pt>
    <dgm:pt modelId="{2E173788-F3C0-4B7D-926D-A7617A233F0C}" type="sibTrans" cxnId="{735D069F-78F9-4777-9F8D-C2AA58AD472D}">
      <dgm:prSet/>
      <dgm:spPr/>
      <dgm:t>
        <a:bodyPr/>
        <a:lstStyle/>
        <a:p>
          <a:endParaRPr lang="en-US"/>
        </a:p>
      </dgm:t>
    </dgm:pt>
    <dgm:pt modelId="{D79F16A7-46D2-4FCC-9FDC-9055179A2C18}">
      <dgm:prSet/>
      <dgm:spPr/>
      <dgm:t>
        <a:bodyPr/>
        <a:lstStyle/>
        <a:p>
          <a:r>
            <a:rPr lang="en-US" dirty="0"/>
            <a:t>Ministerial Decrees</a:t>
          </a:r>
        </a:p>
      </dgm:t>
    </dgm:pt>
    <dgm:pt modelId="{4B1E84FA-5810-412E-BC8C-2F74EAA807E8}" type="parTrans" cxnId="{D00898E9-42C3-4D2C-A524-4A23F067E68C}">
      <dgm:prSet/>
      <dgm:spPr/>
      <dgm:t>
        <a:bodyPr/>
        <a:lstStyle/>
        <a:p>
          <a:endParaRPr lang="en-US"/>
        </a:p>
      </dgm:t>
    </dgm:pt>
    <dgm:pt modelId="{D51C7753-B11C-410D-9721-7BD5E9B5919E}" type="sibTrans" cxnId="{D00898E9-42C3-4D2C-A524-4A23F067E68C}">
      <dgm:prSet/>
      <dgm:spPr/>
      <dgm:t>
        <a:bodyPr/>
        <a:lstStyle/>
        <a:p>
          <a:endParaRPr lang="en-US"/>
        </a:p>
      </dgm:t>
    </dgm:pt>
    <dgm:pt modelId="{AC7BDB67-2003-42D6-BEF0-6A57A83DAADC}">
      <dgm:prSet/>
      <dgm:spPr/>
      <dgm:t>
        <a:bodyPr/>
        <a:lstStyle/>
        <a:p>
          <a:r>
            <a:rPr lang="en-US" dirty="0"/>
            <a:t>Ministerial Decisions</a:t>
          </a:r>
        </a:p>
      </dgm:t>
    </dgm:pt>
    <dgm:pt modelId="{A41AD1FE-75A5-40A2-8A78-CF2D86176E05}" type="parTrans" cxnId="{5E841627-2563-442A-A02E-F8AB9F8872D4}">
      <dgm:prSet/>
      <dgm:spPr/>
      <dgm:t>
        <a:bodyPr/>
        <a:lstStyle/>
        <a:p>
          <a:endParaRPr lang="en-US"/>
        </a:p>
      </dgm:t>
    </dgm:pt>
    <dgm:pt modelId="{4F151AD3-B82D-4231-AC5F-EE7733447ECA}" type="sibTrans" cxnId="{5E841627-2563-442A-A02E-F8AB9F8872D4}">
      <dgm:prSet/>
      <dgm:spPr/>
      <dgm:t>
        <a:bodyPr/>
        <a:lstStyle/>
        <a:p>
          <a:endParaRPr lang="en-US"/>
        </a:p>
      </dgm:t>
    </dgm:pt>
    <dgm:pt modelId="{8040924E-5D82-48E5-9214-A54752D65646}">
      <dgm:prSet/>
      <dgm:spPr/>
      <dgm:t>
        <a:bodyPr/>
        <a:lstStyle/>
        <a:p>
          <a:r>
            <a:rPr lang="en-US" dirty="0"/>
            <a:t>Decisions by the Water Establishments</a:t>
          </a:r>
        </a:p>
      </dgm:t>
    </dgm:pt>
    <dgm:pt modelId="{37C6D7AB-2D35-4743-94C5-EB694B547495}" type="parTrans" cxnId="{25DC2BE8-5676-443C-A877-46CCD80CA2E4}">
      <dgm:prSet/>
      <dgm:spPr/>
      <dgm:t>
        <a:bodyPr/>
        <a:lstStyle/>
        <a:p>
          <a:endParaRPr lang="en-US"/>
        </a:p>
      </dgm:t>
    </dgm:pt>
    <dgm:pt modelId="{E61BA271-DBA9-4DEB-B17E-5FD36E33F2A0}" type="sibTrans" cxnId="{25DC2BE8-5676-443C-A877-46CCD80CA2E4}">
      <dgm:prSet/>
      <dgm:spPr/>
      <dgm:t>
        <a:bodyPr/>
        <a:lstStyle/>
        <a:p>
          <a:endParaRPr lang="en-US"/>
        </a:p>
      </dgm:t>
    </dgm:pt>
    <dgm:pt modelId="{22652047-8797-4FE1-B137-EE9A2C022C1D}" type="pres">
      <dgm:prSet presAssocID="{40C0E911-F383-4CE3-B3D7-DA2513A2EC39}" presName="Name0" presStyleCnt="0">
        <dgm:presLayoutVars>
          <dgm:dir/>
          <dgm:animLvl val="lvl"/>
          <dgm:resizeHandles/>
        </dgm:presLayoutVars>
      </dgm:prSet>
      <dgm:spPr/>
      <dgm:t>
        <a:bodyPr/>
        <a:lstStyle/>
        <a:p>
          <a:endParaRPr lang="fr-FR"/>
        </a:p>
      </dgm:t>
    </dgm:pt>
    <dgm:pt modelId="{136D5C22-D090-4593-B46D-F4E8526CA4F5}" type="pres">
      <dgm:prSet presAssocID="{450DBC45-9D77-4173-9D24-663B49C84935}" presName="linNode" presStyleCnt="0"/>
      <dgm:spPr/>
    </dgm:pt>
    <dgm:pt modelId="{680C8A42-C11B-4650-A629-F9AF4BA88862}" type="pres">
      <dgm:prSet presAssocID="{450DBC45-9D77-4173-9D24-663B49C84935}" presName="parentShp" presStyleLbl="node1" presStyleIdx="0" presStyleCnt="3" custScaleX="57462" custScaleY="59868" custLinFactNeighborX="-10092" custLinFactNeighborY="-1202">
        <dgm:presLayoutVars>
          <dgm:bulletEnabled val="1"/>
        </dgm:presLayoutVars>
      </dgm:prSet>
      <dgm:spPr/>
      <dgm:t>
        <a:bodyPr/>
        <a:lstStyle/>
        <a:p>
          <a:endParaRPr lang="fr-FR"/>
        </a:p>
      </dgm:t>
    </dgm:pt>
    <dgm:pt modelId="{751F9EC2-AA3E-4A5F-BD60-BB0DADFEB096}" type="pres">
      <dgm:prSet presAssocID="{450DBC45-9D77-4173-9D24-663B49C84935}" presName="childShp" presStyleLbl="bgAccFollowNode1" presStyleIdx="0" presStyleCnt="3" custScaleX="125190" custScaleY="130302" custLinFactNeighborX="-370" custLinFactNeighborY="1957">
        <dgm:presLayoutVars>
          <dgm:bulletEnabled val="1"/>
        </dgm:presLayoutVars>
      </dgm:prSet>
      <dgm:spPr/>
      <dgm:t>
        <a:bodyPr/>
        <a:lstStyle/>
        <a:p>
          <a:endParaRPr lang="fr-FR"/>
        </a:p>
      </dgm:t>
    </dgm:pt>
    <dgm:pt modelId="{DA875570-AA9A-41E5-8524-593FFE8245DB}" type="pres">
      <dgm:prSet presAssocID="{6794AE1F-30DA-4E4C-AD2C-DF926B298F36}" presName="spacing" presStyleCnt="0"/>
      <dgm:spPr/>
    </dgm:pt>
    <dgm:pt modelId="{FD57A6B6-9181-4687-BF9D-47974DC173DA}" type="pres">
      <dgm:prSet presAssocID="{E39CF55F-AA1D-4224-9B5B-EAD8FD380CB0}" presName="linNode" presStyleCnt="0"/>
      <dgm:spPr/>
    </dgm:pt>
    <dgm:pt modelId="{9102E4E0-91F4-430D-BF8D-1AE03DAB1936}" type="pres">
      <dgm:prSet presAssocID="{E39CF55F-AA1D-4224-9B5B-EAD8FD380CB0}" presName="parentShp" presStyleLbl="node1" presStyleIdx="1" presStyleCnt="3" custScaleX="56080" custScaleY="59868" custLinFactNeighborX="-10092" custLinFactNeighborY="-1202">
        <dgm:presLayoutVars>
          <dgm:bulletEnabled val="1"/>
        </dgm:presLayoutVars>
      </dgm:prSet>
      <dgm:spPr/>
      <dgm:t>
        <a:bodyPr/>
        <a:lstStyle/>
        <a:p>
          <a:endParaRPr lang="fr-FR"/>
        </a:p>
      </dgm:t>
    </dgm:pt>
    <dgm:pt modelId="{8B631431-80DB-4A97-90AA-1E12949BE1BD}" type="pres">
      <dgm:prSet presAssocID="{E39CF55F-AA1D-4224-9B5B-EAD8FD380CB0}" presName="childShp" presStyleLbl="bgAccFollowNode1" presStyleIdx="1" presStyleCnt="3" custScaleX="125471" custScaleY="133705" custLinFactNeighborX="582">
        <dgm:presLayoutVars>
          <dgm:bulletEnabled val="1"/>
        </dgm:presLayoutVars>
      </dgm:prSet>
      <dgm:spPr/>
      <dgm:t>
        <a:bodyPr/>
        <a:lstStyle/>
        <a:p>
          <a:endParaRPr lang="fr-FR"/>
        </a:p>
      </dgm:t>
    </dgm:pt>
    <dgm:pt modelId="{8C3F20CF-5FF9-415D-92CB-EB29483D9327}" type="pres">
      <dgm:prSet presAssocID="{28103E4A-0C57-4FF8-8321-B65D701E2ECB}" presName="spacing" presStyleCnt="0"/>
      <dgm:spPr/>
    </dgm:pt>
    <dgm:pt modelId="{80EC0BA0-69C7-4658-920B-D1631AE4D7C1}" type="pres">
      <dgm:prSet presAssocID="{E55020D5-0157-421D-8EA6-5BE81D9493BC}" presName="linNode" presStyleCnt="0"/>
      <dgm:spPr/>
    </dgm:pt>
    <dgm:pt modelId="{D7C2FEE7-2A0D-467B-8E55-9CB367E66B40}" type="pres">
      <dgm:prSet presAssocID="{E55020D5-0157-421D-8EA6-5BE81D9493BC}" presName="parentShp" presStyleLbl="node1" presStyleIdx="2" presStyleCnt="3" custScaleX="56063" custScaleY="67357" custLinFactNeighborX="-16265" custLinFactNeighborY="-4218">
        <dgm:presLayoutVars>
          <dgm:bulletEnabled val="1"/>
        </dgm:presLayoutVars>
      </dgm:prSet>
      <dgm:spPr>
        <a:xfrm>
          <a:off x="0" y="3247196"/>
          <a:ext cx="2219453" cy="581608"/>
        </a:xfrm>
        <a:prstGeom prst="roundRect">
          <a:avLst/>
        </a:prstGeom>
      </dgm:spPr>
      <dgm:t>
        <a:bodyPr/>
        <a:lstStyle/>
        <a:p>
          <a:endParaRPr lang="fr-FR"/>
        </a:p>
      </dgm:t>
    </dgm:pt>
    <dgm:pt modelId="{3C7C63B6-5D75-4257-94F6-15A0C5908BB3}" type="pres">
      <dgm:prSet presAssocID="{E55020D5-0157-421D-8EA6-5BE81D9493BC}" presName="childShp" presStyleLbl="bgAccFollowNode1" presStyleIdx="2" presStyleCnt="3" custScaleX="124769" custScaleY="136404" custLinFactNeighborX="-194" custLinFactNeighborY="61">
        <dgm:presLayoutVars>
          <dgm:bulletEnabled val="1"/>
        </dgm:presLayoutVars>
      </dgm:prSet>
      <dgm:spPr/>
      <dgm:t>
        <a:bodyPr/>
        <a:lstStyle/>
        <a:p>
          <a:endParaRPr lang="fr-FR"/>
        </a:p>
      </dgm:t>
    </dgm:pt>
  </dgm:ptLst>
  <dgm:cxnLst>
    <dgm:cxn modelId="{9DA565C4-922B-4C0C-9163-0FB2C526DAAF}" type="presOf" srcId="{8040924E-5D82-48E5-9214-A54752D65646}" destId="{3C7C63B6-5D75-4257-94F6-15A0C5908BB3}" srcOrd="0" destOrd="3" presId="urn:microsoft.com/office/officeart/2005/8/layout/vList6"/>
    <dgm:cxn modelId="{32BD5956-8402-40ED-AF0A-F658173F0479}" srcId="{450DBC45-9D77-4173-9D24-663B49C84935}" destId="{24146287-2AAF-43C3-974E-811F67C221F3}" srcOrd="2" destOrd="0" parTransId="{77290760-5739-48C6-82B2-CB68BE1692F6}" sibTransId="{646731EA-02BB-4486-9A71-4F0E49454AA7}"/>
    <dgm:cxn modelId="{8E08BE9E-E124-4760-BB9B-99490A714925}" type="presOf" srcId="{24146287-2AAF-43C3-974E-811F67C221F3}" destId="{751F9EC2-AA3E-4A5F-BD60-BB0DADFEB096}" srcOrd="0" destOrd="2" presId="urn:microsoft.com/office/officeart/2005/8/layout/vList6"/>
    <dgm:cxn modelId="{9148054C-8E25-459D-932B-7B42AA178DDD}" srcId="{40C0E911-F383-4CE3-B3D7-DA2513A2EC39}" destId="{450DBC45-9D77-4173-9D24-663B49C84935}" srcOrd="0" destOrd="0" parTransId="{3B720A8F-F0CA-4DEA-8619-9F4D2E9612CC}" sibTransId="{6794AE1F-30DA-4E4C-AD2C-DF926B298F36}"/>
    <dgm:cxn modelId="{53BD64A3-2237-49C5-8ECD-07E539586D98}" type="presOf" srcId="{E55020D5-0157-421D-8EA6-5BE81D9493BC}" destId="{D7C2FEE7-2A0D-467B-8E55-9CB367E66B40}" srcOrd="0" destOrd="0" presId="urn:microsoft.com/office/officeart/2005/8/layout/vList6"/>
    <dgm:cxn modelId="{F974A8C7-E2FC-4EDA-925B-3AFDFB4DA116}" type="presOf" srcId="{40C0E911-F383-4CE3-B3D7-DA2513A2EC39}" destId="{22652047-8797-4FE1-B137-EE9A2C022C1D}" srcOrd="0" destOrd="0" presId="urn:microsoft.com/office/officeart/2005/8/layout/vList6"/>
    <dgm:cxn modelId="{34D97DC5-A0D0-465E-98EB-8356FB0C70F7}" type="presOf" srcId="{D79F16A7-46D2-4FCC-9FDC-9055179A2C18}" destId="{3C7C63B6-5D75-4257-94F6-15A0C5908BB3}" srcOrd="0" destOrd="1" presId="urn:microsoft.com/office/officeart/2005/8/layout/vList6"/>
    <dgm:cxn modelId="{1A2E1A03-FE0B-4F21-BF37-75CF392A3E98}" srcId="{E39CF55F-AA1D-4224-9B5B-EAD8FD380CB0}" destId="{ED4177DC-B48F-4E15-B9C7-D7978850114F}" srcOrd="2" destOrd="0" parTransId="{28F71EEB-6FEF-474F-8D23-4DC5C656F096}" sibTransId="{74B999EB-5F33-4465-BCDB-3AFC113D166D}"/>
    <dgm:cxn modelId="{349DF19C-9022-448E-A7B9-143E8C6FD113}" type="presOf" srcId="{450DBC45-9D77-4173-9D24-663B49C84935}" destId="{680C8A42-C11B-4650-A629-F9AF4BA88862}" srcOrd="0" destOrd="0" presId="urn:microsoft.com/office/officeart/2005/8/layout/vList6"/>
    <dgm:cxn modelId="{D95848D2-9891-4D28-828C-4C9226652AEE}" srcId="{40C0E911-F383-4CE3-B3D7-DA2513A2EC39}" destId="{E55020D5-0157-421D-8EA6-5BE81D9493BC}" srcOrd="2" destOrd="0" parTransId="{A14257EF-18E1-4726-9906-8B4A5B1DD8EE}" sibTransId="{232C4D5F-4998-4594-A196-EB5AFE9B5C1C}"/>
    <dgm:cxn modelId="{B5E41B5A-B8D5-484F-AFC5-6B184BD9EEC2}" type="presOf" srcId="{94784722-0F55-4A8B-B21A-E7621732FADB}" destId="{751F9EC2-AA3E-4A5F-BD60-BB0DADFEB096}" srcOrd="0" destOrd="1" presId="urn:microsoft.com/office/officeart/2005/8/layout/vList6"/>
    <dgm:cxn modelId="{D00898E9-42C3-4D2C-A524-4A23F067E68C}" srcId="{E55020D5-0157-421D-8EA6-5BE81D9493BC}" destId="{D79F16A7-46D2-4FCC-9FDC-9055179A2C18}" srcOrd="1" destOrd="0" parTransId="{4B1E84FA-5810-412E-BC8C-2F74EAA807E8}" sibTransId="{D51C7753-B11C-410D-9721-7BD5E9B5919E}"/>
    <dgm:cxn modelId="{3AE51904-AAA7-4D78-9106-0927E18F2286}" type="presOf" srcId="{F8AA3716-9F36-47EE-A0EE-A756E457EC54}" destId="{8B631431-80DB-4A97-90AA-1E12949BE1BD}" srcOrd="0" destOrd="0" presId="urn:microsoft.com/office/officeart/2005/8/layout/vList6"/>
    <dgm:cxn modelId="{B485B85D-CCDB-42EB-9D64-1A1C681AEEB7}" srcId="{E39CF55F-AA1D-4224-9B5B-EAD8FD380CB0}" destId="{9E6B1725-57C5-4D41-BF10-23458171874B}" srcOrd="1" destOrd="0" parTransId="{F4E31A3F-6E2A-4326-9522-A89EABE8CCA5}" sibTransId="{34C98A60-F62B-4B91-957C-EF9E770B03A6}"/>
    <dgm:cxn modelId="{334DF1D8-AF6C-423A-93FA-537AA1FC131F}" type="presOf" srcId="{9E6B1725-57C5-4D41-BF10-23458171874B}" destId="{8B631431-80DB-4A97-90AA-1E12949BE1BD}" srcOrd="0" destOrd="1" presId="urn:microsoft.com/office/officeart/2005/8/layout/vList6"/>
    <dgm:cxn modelId="{B25F32DD-02D6-407E-90D8-7D926C6C6CA2}" srcId="{40C0E911-F383-4CE3-B3D7-DA2513A2EC39}" destId="{E39CF55F-AA1D-4224-9B5B-EAD8FD380CB0}" srcOrd="1" destOrd="0" parTransId="{16850307-60AA-4FEF-98D6-F0D4AB98BEDE}" sibTransId="{28103E4A-0C57-4FF8-8321-B65D701E2ECB}"/>
    <dgm:cxn modelId="{F0B374D6-5888-42A6-B39D-4076357AD8F1}" type="presOf" srcId="{328683A1-6E1A-47C7-8433-8950FCF30BFC}" destId="{751F9EC2-AA3E-4A5F-BD60-BB0DADFEB096}" srcOrd="0" destOrd="0" presId="urn:microsoft.com/office/officeart/2005/8/layout/vList6"/>
    <dgm:cxn modelId="{5E841627-2563-442A-A02E-F8AB9F8872D4}" srcId="{E55020D5-0157-421D-8EA6-5BE81D9493BC}" destId="{AC7BDB67-2003-42D6-BEF0-6A57A83DAADC}" srcOrd="2" destOrd="0" parTransId="{A41AD1FE-75A5-40A2-8A78-CF2D86176E05}" sibTransId="{4F151AD3-B82D-4231-AC5F-EE7733447ECA}"/>
    <dgm:cxn modelId="{735D069F-78F9-4777-9F8D-C2AA58AD472D}" srcId="{E55020D5-0157-421D-8EA6-5BE81D9493BC}" destId="{5488B729-7016-4610-AC05-BC7E703965AB}" srcOrd="0" destOrd="0" parTransId="{048CD592-1BD9-4765-BEFE-5A5920BE4170}" sibTransId="{2E173788-F3C0-4B7D-926D-A7617A233F0C}"/>
    <dgm:cxn modelId="{10777705-0D31-448D-B8A8-2E4A96A96C86}" type="presOf" srcId="{E39CF55F-AA1D-4224-9B5B-EAD8FD380CB0}" destId="{9102E4E0-91F4-430D-BF8D-1AE03DAB1936}" srcOrd="0" destOrd="0" presId="urn:microsoft.com/office/officeart/2005/8/layout/vList6"/>
    <dgm:cxn modelId="{131D40F2-42D8-41AA-B0C8-11EEFA711FA7}" type="presOf" srcId="{5488B729-7016-4610-AC05-BC7E703965AB}" destId="{3C7C63B6-5D75-4257-94F6-15A0C5908BB3}" srcOrd="0" destOrd="0" presId="urn:microsoft.com/office/officeart/2005/8/layout/vList6"/>
    <dgm:cxn modelId="{B2FCDEA6-5E13-4AA8-B838-1AB2BAE0E917}" srcId="{450DBC45-9D77-4173-9D24-663B49C84935}" destId="{328683A1-6E1A-47C7-8433-8950FCF30BFC}" srcOrd="0" destOrd="0" parTransId="{0111F267-6042-4B2E-86AA-37251ED79DBA}" sibTransId="{A0039BDE-1527-4D3F-957C-AF401BEFE4A8}"/>
    <dgm:cxn modelId="{1CF505EE-AB57-4E7C-AF45-D38B5E8BFBC0}" type="presOf" srcId="{ED4177DC-B48F-4E15-B9C7-D7978850114F}" destId="{8B631431-80DB-4A97-90AA-1E12949BE1BD}" srcOrd="0" destOrd="2" presId="urn:microsoft.com/office/officeart/2005/8/layout/vList6"/>
    <dgm:cxn modelId="{05BCE123-3E52-4764-928E-CFF645C36892}" type="presOf" srcId="{AC7BDB67-2003-42D6-BEF0-6A57A83DAADC}" destId="{3C7C63B6-5D75-4257-94F6-15A0C5908BB3}" srcOrd="0" destOrd="2" presId="urn:microsoft.com/office/officeart/2005/8/layout/vList6"/>
    <dgm:cxn modelId="{B2D1CE08-E76B-4A7D-B468-609EF24F12F5}" srcId="{450DBC45-9D77-4173-9D24-663B49C84935}" destId="{94784722-0F55-4A8B-B21A-E7621732FADB}" srcOrd="1" destOrd="0" parTransId="{DD5E20AC-2040-4E09-8654-36F00F56180E}" sibTransId="{03E19A34-C213-47E7-9406-2EB26EB94151}"/>
    <dgm:cxn modelId="{0392BF7A-64D0-47E6-A162-E7388A53375D}" srcId="{E39CF55F-AA1D-4224-9B5B-EAD8FD380CB0}" destId="{F8AA3716-9F36-47EE-A0EE-A756E457EC54}" srcOrd="0" destOrd="0" parTransId="{98AAFBD3-4560-496D-BDDB-E373B2084C30}" sibTransId="{07B7907C-3B8A-4BA1-A586-A54E48D650F3}"/>
    <dgm:cxn modelId="{25DC2BE8-5676-443C-A877-46CCD80CA2E4}" srcId="{E55020D5-0157-421D-8EA6-5BE81D9493BC}" destId="{8040924E-5D82-48E5-9214-A54752D65646}" srcOrd="3" destOrd="0" parTransId="{37C6D7AB-2D35-4743-94C5-EB694B547495}" sibTransId="{E61BA271-DBA9-4DEB-B17E-5FD36E33F2A0}"/>
    <dgm:cxn modelId="{9FD019F6-B35C-4A21-9A2D-7E3A5AA50881}" type="presParOf" srcId="{22652047-8797-4FE1-B137-EE9A2C022C1D}" destId="{136D5C22-D090-4593-B46D-F4E8526CA4F5}" srcOrd="0" destOrd="0" presId="urn:microsoft.com/office/officeart/2005/8/layout/vList6"/>
    <dgm:cxn modelId="{ACC37DED-D8CC-42B3-80F7-3B91BA2218E4}" type="presParOf" srcId="{136D5C22-D090-4593-B46D-F4E8526CA4F5}" destId="{680C8A42-C11B-4650-A629-F9AF4BA88862}" srcOrd="0" destOrd="0" presId="urn:microsoft.com/office/officeart/2005/8/layout/vList6"/>
    <dgm:cxn modelId="{1B922FD8-B561-48FF-A2DF-F6EA54566C4B}" type="presParOf" srcId="{136D5C22-D090-4593-B46D-F4E8526CA4F5}" destId="{751F9EC2-AA3E-4A5F-BD60-BB0DADFEB096}" srcOrd="1" destOrd="0" presId="urn:microsoft.com/office/officeart/2005/8/layout/vList6"/>
    <dgm:cxn modelId="{A59564B3-11E6-4044-9DB5-17D2D14C256E}" type="presParOf" srcId="{22652047-8797-4FE1-B137-EE9A2C022C1D}" destId="{DA875570-AA9A-41E5-8524-593FFE8245DB}" srcOrd="1" destOrd="0" presId="urn:microsoft.com/office/officeart/2005/8/layout/vList6"/>
    <dgm:cxn modelId="{D3463ABB-959B-46DA-8F6F-1AF14509FAC8}" type="presParOf" srcId="{22652047-8797-4FE1-B137-EE9A2C022C1D}" destId="{FD57A6B6-9181-4687-BF9D-47974DC173DA}" srcOrd="2" destOrd="0" presId="urn:microsoft.com/office/officeart/2005/8/layout/vList6"/>
    <dgm:cxn modelId="{23E6B5E4-8F90-4634-BB24-B14EF615494B}" type="presParOf" srcId="{FD57A6B6-9181-4687-BF9D-47974DC173DA}" destId="{9102E4E0-91F4-430D-BF8D-1AE03DAB1936}" srcOrd="0" destOrd="0" presId="urn:microsoft.com/office/officeart/2005/8/layout/vList6"/>
    <dgm:cxn modelId="{6D5F64D9-FC5B-4D13-9D4E-57BCF12DC6B8}" type="presParOf" srcId="{FD57A6B6-9181-4687-BF9D-47974DC173DA}" destId="{8B631431-80DB-4A97-90AA-1E12949BE1BD}" srcOrd="1" destOrd="0" presId="urn:microsoft.com/office/officeart/2005/8/layout/vList6"/>
    <dgm:cxn modelId="{A943135D-827D-45E5-AEF4-AC218A34D6A8}" type="presParOf" srcId="{22652047-8797-4FE1-B137-EE9A2C022C1D}" destId="{8C3F20CF-5FF9-415D-92CB-EB29483D9327}" srcOrd="3" destOrd="0" presId="urn:microsoft.com/office/officeart/2005/8/layout/vList6"/>
    <dgm:cxn modelId="{492CD4CB-17D0-45F6-9E8D-E8D8403B37DA}" type="presParOf" srcId="{22652047-8797-4FE1-B137-EE9A2C022C1D}" destId="{80EC0BA0-69C7-4658-920B-D1631AE4D7C1}" srcOrd="4" destOrd="0" presId="urn:microsoft.com/office/officeart/2005/8/layout/vList6"/>
    <dgm:cxn modelId="{46D47984-6583-4658-9813-F87D6A1AC263}" type="presParOf" srcId="{80EC0BA0-69C7-4658-920B-D1631AE4D7C1}" destId="{D7C2FEE7-2A0D-467B-8E55-9CB367E66B40}" srcOrd="0" destOrd="0" presId="urn:microsoft.com/office/officeart/2005/8/layout/vList6"/>
    <dgm:cxn modelId="{EC003F13-804A-4E8D-A021-26F0ABB8D4C1}" type="presParOf" srcId="{80EC0BA0-69C7-4658-920B-D1631AE4D7C1}" destId="{3C7C63B6-5D75-4257-94F6-15A0C5908BB3}"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A4A76C-39E2-4A30-B2E2-6651EDE0D920}">
      <dsp:nvSpPr>
        <dsp:cNvPr id="0" name=""/>
        <dsp:cNvSpPr/>
      </dsp:nvSpPr>
      <dsp:spPr>
        <a:xfrm>
          <a:off x="2433486" y="8148"/>
          <a:ext cx="3438070" cy="3438168"/>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434631-87C6-4D61-AA6D-E6DC3AD7BDA8}">
      <dsp:nvSpPr>
        <dsp:cNvPr id="0" name=""/>
        <dsp:cNvSpPr/>
      </dsp:nvSpPr>
      <dsp:spPr>
        <a:xfrm>
          <a:off x="3200963" y="1244756"/>
          <a:ext cx="1918172" cy="958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AU" sz="1500" b="1" kern="1200" noProof="0" dirty="0"/>
            <a:t>Constructive interaction and synergy with all water sector stakeholders </a:t>
          </a:r>
          <a:endParaRPr lang="en-AU" sz="1500" kern="1200" noProof="0" dirty="0"/>
        </a:p>
      </dsp:txBody>
      <dsp:txXfrm>
        <a:off x="3200963" y="1244756"/>
        <a:ext cx="1918172" cy="958973"/>
      </dsp:txXfrm>
    </dsp:sp>
    <dsp:sp modelId="{8024BED3-6FFA-41C3-8354-58FF84EE5C49}">
      <dsp:nvSpPr>
        <dsp:cNvPr id="0" name=""/>
        <dsp:cNvSpPr/>
      </dsp:nvSpPr>
      <dsp:spPr>
        <a:xfrm>
          <a:off x="1731935" y="2203729"/>
          <a:ext cx="2953564" cy="2954813"/>
        </a:xfrm>
        <a:prstGeom prst="blockArc">
          <a:avLst>
            <a:gd name="adj1" fmla="val 0"/>
            <a:gd name="adj2" fmla="val 189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112489-2BC5-43AA-88DE-68B14AF64D12}">
      <dsp:nvSpPr>
        <dsp:cNvPr id="0" name=""/>
        <dsp:cNvSpPr/>
      </dsp:nvSpPr>
      <dsp:spPr>
        <a:xfrm>
          <a:off x="2241876" y="3224089"/>
          <a:ext cx="1918172" cy="958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ZA" sz="1500" b="1" kern="1200" noProof="1"/>
            <a:t>Legal Analysis and propositions to support the implementation of priority reforms</a:t>
          </a:r>
          <a:endParaRPr lang="en-ZA" sz="1500" kern="1200" noProof="1"/>
        </a:p>
      </dsp:txBody>
      <dsp:txXfrm>
        <a:off x="2241876" y="3224089"/>
        <a:ext cx="1918172" cy="9589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5AC260-C2C9-4ED3-B2E3-9B7C3DCA06C7}">
      <dsp:nvSpPr>
        <dsp:cNvPr id="0" name=""/>
        <dsp:cNvSpPr/>
      </dsp:nvSpPr>
      <dsp:spPr>
        <a:xfrm>
          <a:off x="1387134" y="750286"/>
          <a:ext cx="288556" cy="91440"/>
        </a:xfrm>
        <a:custGeom>
          <a:avLst/>
          <a:gdLst/>
          <a:ahLst/>
          <a:cxnLst/>
          <a:rect l="0" t="0" r="0" b="0"/>
          <a:pathLst>
            <a:path>
              <a:moveTo>
                <a:pt x="0" y="45720"/>
              </a:moveTo>
              <a:lnTo>
                <a:pt x="2885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523433" y="794410"/>
        <a:ext cx="15957" cy="3191"/>
      </dsp:txXfrm>
    </dsp:sp>
    <dsp:sp modelId="{CC3E9FC7-1845-42B6-BE10-825405E46DB4}">
      <dsp:nvSpPr>
        <dsp:cNvPr id="0" name=""/>
        <dsp:cNvSpPr/>
      </dsp:nvSpPr>
      <dsp:spPr>
        <a:xfrm>
          <a:off x="1295" y="379715"/>
          <a:ext cx="1387638" cy="8325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SG" sz="1100" b="1" kern="1200" noProof="0" dirty="0"/>
            <a:t>Sources of the water sector legislations </a:t>
          </a:r>
        </a:p>
      </dsp:txBody>
      <dsp:txXfrm>
        <a:off x="1295" y="379715"/>
        <a:ext cx="1387638" cy="832583"/>
      </dsp:txXfrm>
    </dsp:sp>
    <dsp:sp modelId="{54CFB1D2-288F-49BC-B2EB-87BE2896A62C}">
      <dsp:nvSpPr>
        <dsp:cNvPr id="0" name=""/>
        <dsp:cNvSpPr/>
      </dsp:nvSpPr>
      <dsp:spPr>
        <a:xfrm>
          <a:off x="3093930" y="750286"/>
          <a:ext cx="288556" cy="91440"/>
        </a:xfrm>
        <a:custGeom>
          <a:avLst/>
          <a:gdLst/>
          <a:ahLst/>
          <a:cxnLst/>
          <a:rect l="0" t="0" r="0" b="0"/>
          <a:pathLst>
            <a:path>
              <a:moveTo>
                <a:pt x="0" y="45720"/>
              </a:moveTo>
              <a:lnTo>
                <a:pt x="2885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3230229" y="794410"/>
        <a:ext cx="15957" cy="3191"/>
      </dsp:txXfrm>
    </dsp:sp>
    <dsp:sp modelId="{D04A2192-464A-442E-B354-74A46BD84155}">
      <dsp:nvSpPr>
        <dsp:cNvPr id="0" name=""/>
        <dsp:cNvSpPr/>
      </dsp:nvSpPr>
      <dsp:spPr>
        <a:xfrm>
          <a:off x="1708091" y="379715"/>
          <a:ext cx="1387638" cy="8325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SG" sz="1100" b="1" kern="1200" noProof="0" dirty="0"/>
            <a:t>Definitions and general principles of the Water Law</a:t>
          </a:r>
        </a:p>
      </dsp:txBody>
      <dsp:txXfrm>
        <a:off x="1708091" y="379715"/>
        <a:ext cx="1387638" cy="832583"/>
      </dsp:txXfrm>
    </dsp:sp>
    <dsp:sp modelId="{BD045721-DB6D-41D6-A861-60C13448AC8D}">
      <dsp:nvSpPr>
        <dsp:cNvPr id="0" name=""/>
        <dsp:cNvSpPr/>
      </dsp:nvSpPr>
      <dsp:spPr>
        <a:xfrm>
          <a:off x="4800725" y="750286"/>
          <a:ext cx="288556" cy="91440"/>
        </a:xfrm>
        <a:custGeom>
          <a:avLst/>
          <a:gdLst/>
          <a:ahLst/>
          <a:cxnLst/>
          <a:rect l="0" t="0" r="0" b="0"/>
          <a:pathLst>
            <a:path>
              <a:moveTo>
                <a:pt x="0" y="45720"/>
              </a:moveTo>
              <a:lnTo>
                <a:pt x="2885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4937025" y="794410"/>
        <a:ext cx="15957" cy="3191"/>
      </dsp:txXfrm>
    </dsp:sp>
    <dsp:sp modelId="{68C2A49E-F23F-4A98-917D-8D09C88FA435}">
      <dsp:nvSpPr>
        <dsp:cNvPr id="0" name=""/>
        <dsp:cNvSpPr/>
      </dsp:nvSpPr>
      <dsp:spPr>
        <a:xfrm>
          <a:off x="3414886" y="379715"/>
          <a:ext cx="1387638" cy="8325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SG" sz="1100" b="1" kern="1200" noProof="0" dirty="0"/>
            <a:t>Legal status of the Water Law</a:t>
          </a:r>
        </a:p>
      </dsp:txBody>
      <dsp:txXfrm>
        <a:off x="3414886" y="379715"/>
        <a:ext cx="1387638" cy="832583"/>
      </dsp:txXfrm>
    </dsp:sp>
    <dsp:sp modelId="{94CD331D-CB1B-4D18-B067-2BBDE4E573B9}">
      <dsp:nvSpPr>
        <dsp:cNvPr id="0" name=""/>
        <dsp:cNvSpPr/>
      </dsp:nvSpPr>
      <dsp:spPr>
        <a:xfrm>
          <a:off x="695114" y="1210498"/>
          <a:ext cx="5120387" cy="288556"/>
        </a:xfrm>
        <a:custGeom>
          <a:avLst/>
          <a:gdLst/>
          <a:ahLst/>
          <a:cxnLst/>
          <a:rect l="0" t="0" r="0" b="0"/>
          <a:pathLst>
            <a:path>
              <a:moveTo>
                <a:pt x="5120387" y="0"/>
              </a:moveTo>
              <a:lnTo>
                <a:pt x="5120387" y="161378"/>
              </a:lnTo>
              <a:lnTo>
                <a:pt x="0" y="161378"/>
              </a:lnTo>
              <a:lnTo>
                <a:pt x="0" y="288556"/>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3127050" y="1353181"/>
        <a:ext cx="256516" cy="3191"/>
      </dsp:txXfrm>
    </dsp:sp>
    <dsp:sp modelId="{4AE49658-C5A1-476B-8A99-AF5566420FDC}">
      <dsp:nvSpPr>
        <dsp:cNvPr id="0" name=""/>
        <dsp:cNvSpPr/>
      </dsp:nvSpPr>
      <dsp:spPr>
        <a:xfrm>
          <a:off x="5121682" y="379715"/>
          <a:ext cx="1387638" cy="8325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SG" sz="1100" b="1" kern="1200" noProof="0" dirty="0"/>
            <a:t>Governance of the Water sector</a:t>
          </a:r>
        </a:p>
      </dsp:txBody>
      <dsp:txXfrm>
        <a:off x="5121682" y="379715"/>
        <a:ext cx="1387638" cy="832583"/>
      </dsp:txXfrm>
    </dsp:sp>
    <dsp:sp modelId="{898AE424-7EB8-4D2E-B806-036837671731}">
      <dsp:nvSpPr>
        <dsp:cNvPr id="0" name=""/>
        <dsp:cNvSpPr/>
      </dsp:nvSpPr>
      <dsp:spPr>
        <a:xfrm>
          <a:off x="1387134" y="1902026"/>
          <a:ext cx="288556" cy="91440"/>
        </a:xfrm>
        <a:custGeom>
          <a:avLst/>
          <a:gdLst/>
          <a:ahLst/>
          <a:cxnLst/>
          <a:rect l="0" t="0" r="0" b="0"/>
          <a:pathLst>
            <a:path>
              <a:moveTo>
                <a:pt x="0" y="45720"/>
              </a:moveTo>
              <a:lnTo>
                <a:pt x="2885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523433" y="1946151"/>
        <a:ext cx="15957" cy="3191"/>
      </dsp:txXfrm>
    </dsp:sp>
    <dsp:sp modelId="{59F393AC-2AA0-401D-AEAA-E1F61C578D06}">
      <dsp:nvSpPr>
        <dsp:cNvPr id="0" name=""/>
        <dsp:cNvSpPr/>
      </dsp:nvSpPr>
      <dsp:spPr>
        <a:xfrm>
          <a:off x="1295" y="1531455"/>
          <a:ext cx="1387638" cy="8325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SG" sz="1100" b="1" kern="1200" noProof="0" dirty="0"/>
            <a:t>Financial Revenues and accounting provisions </a:t>
          </a:r>
        </a:p>
      </dsp:txBody>
      <dsp:txXfrm>
        <a:off x="1295" y="1531455"/>
        <a:ext cx="1387638" cy="832583"/>
      </dsp:txXfrm>
    </dsp:sp>
    <dsp:sp modelId="{1C12A03F-D057-461B-803D-E93C1BCEDCD8}">
      <dsp:nvSpPr>
        <dsp:cNvPr id="0" name=""/>
        <dsp:cNvSpPr/>
      </dsp:nvSpPr>
      <dsp:spPr>
        <a:xfrm>
          <a:off x="3093930" y="1902026"/>
          <a:ext cx="288556" cy="91440"/>
        </a:xfrm>
        <a:custGeom>
          <a:avLst/>
          <a:gdLst/>
          <a:ahLst/>
          <a:cxnLst/>
          <a:rect l="0" t="0" r="0" b="0"/>
          <a:pathLst>
            <a:path>
              <a:moveTo>
                <a:pt x="0" y="45720"/>
              </a:moveTo>
              <a:lnTo>
                <a:pt x="2885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3230229" y="1946151"/>
        <a:ext cx="15957" cy="3191"/>
      </dsp:txXfrm>
    </dsp:sp>
    <dsp:sp modelId="{49F1BC0F-4DDE-4B8F-8D7C-1F2153194BC6}">
      <dsp:nvSpPr>
        <dsp:cNvPr id="0" name=""/>
        <dsp:cNvSpPr/>
      </dsp:nvSpPr>
      <dsp:spPr>
        <a:xfrm>
          <a:off x="1708091" y="1531455"/>
          <a:ext cx="1387638" cy="8325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SG" sz="1100" b="1" kern="1200" noProof="0" dirty="0"/>
            <a:t>Data Compilation and planning</a:t>
          </a:r>
        </a:p>
      </dsp:txBody>
      <dsp:txXfrm>
        <a:off x="1708091" y="1531455"/>
        <a:ext cx="1387638" cy="832583"/>
      </dsp:txXfrm>
    </dsp:sp>
    <dsp:sp modelId="{5A895017-E5EB-4402-8B85-43D81CD9C62D}">
      <dsp:nvSpPr>
        <dsp:cNvPr id="0" name=""/>
        <dsp:cNvSpPr/>
      </dsp:nvSpPr>
      <dsp:spPr>
        <a:xfrm>
          <a:off x="4800725" y="1902026"/>
          <a:ext cx="288556" cy="91440"/>
        </a:xfrm>
        <a:custGeom>
          <a:avLst/>
          <a:gdLst/>
          <a:ahLst/>
          <a:cxnLst/>
          <a:rect l="0" t="0" r="0" b="0"/>
          <a:pathLst>
            <a:path>
              <a:moveTo>
                <a:pt x="0" y="45720"/>
              </a:moveTo>
              <a:lnTo>
                <a:pt x="2885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4937025" y="1946151"/>
        <a:ext cx="15957" cy="3191"/>
      </dsp:txXfrm>
    </dsp:sp>
    <dsp:sp modelId="{C8893F25-8E8A-419D-8311-64863A2E9D30}">
      <dsp:nvSpPr>
        <dsp:cNvPr id="0" name=""/>
        <dsp:cNvSpPr/>
      </dsp:nvSpPr>
      <dsp:spPr>
        <a:xfrm>
          <a:off x="3414886" y="1531455"/>
          <a:ext cx="1387638" cy="8325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SG" sz="1100" b="1" kern="1200" noProof="0" dirty="0"/>
            <a:t>Protection of Water Sources</a:t>
          </a:r>
        </a:p>
      </dsp:txBody>
      <dsp:txXfrm>
        <a:off x="3414886" y="1531455"/>
        <a:ext cx="1387638" cy="832583"/>
      </dsp:txXfrm>
    </dsp:sp>
    <dsp:sp modelId="{2931249A-89AE-4E8B-9188-DCA20BCB6C78}">
      <dsp:nvSpPr>
        <dsp:cNvPr id="0" name=""/>
        <dsp:cNvSpPr/>
      </dsp:nvSpPr>
      <dsp:spPr>
        <a:xfrm>
          <a:off x="695114" y="2362238"/>
          <a:ext cx="5120387" cy="288556"/>
        </a:xfrm>
        <a:custGeom>
          <a:avLst/>
          <a:gdLst/>
          <a:ahLst/>
          <a:cxnLst/>
          <a:rect l="0" t="0" r="0" b="0"/>
          <a:pathLst>
            <a:path>
              <a:moveTo>
                <a:pt x="5120387" y="0"/>
              </a:moveTo>
              <a:lnTo>
                <a:pt x="5120387" y="161378"/>
              </a:lnTo>
              <a:lnTo>
                <a:pt x="0" y="161378"/>
              </a:lnTo>
              <a:lnTo>
                <a:pt x="0" y="288556"/>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3127050" y="2504921"/>
        <a:ext cx="256516" cy="3191"/>
      </dsp:txXfrm>
    </dsp:sp>
    <dsp:sp modelId="{F613D227-D900-4E24-A88C-A3D10009B757}">
      <dsp:nvSpPr>
        <dsp:cNvPr id="0" name=""/>
        <dsp:cNvSpPr/>
      </dsp:nvSpPr>
      <dsp:spPr>
        <a:xfrm>
          <a:off x="5121682" y="1531455"/>
          <a:ext cx="1387638" cy="8325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SG" sz="1100" b="1" kern="1200" noProof="0" dirty="0"/>
            <a:t>Prevention and mitigation of Natural Hazards</a:t>
          </a:r>
        </a:p>
      </dsp:txBody>
      <dsp:txXfrm>
        <a:off x="5121682" y="1531455"/>
        <a:ext cx="1387638" cy="832583"/>
      </dsp:txXfrm>
    </dsp:sp>
    <dsp:sp modelId="{1432E088-8D11-4E20-A15F-33E52F0FB9D5}">
      <dsp:nvSpPr>
        <dsp:cNvPr id="0" name=""/>
        <dsp:cNvSpPr/>
      </dsp:nvSpPr>
      <dsp:spPr>
        <a:xfrm>
          <a:off x="1387134" y="3053767"/>
          <a:ext cx="288556" cy="91440"/>
        </a:xfrm>
        <a:custGeom>
          <a:avLst/>
          <a:gdLst/>
          <a:ahLst/>
          <a:cxnLst/>
          <a:rect l="0" t="0" r="0" b="0"/>
          <a:pathLst>
            <a:path>
              <a:moveTo>
                <a:pt x="0" y="45720"/>
              </a:moveTo>
              <a:lnTo>
                <a:pt x="2885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523433" y="3097891"/>
        <a:ext cx="15957" cy="3191"/>
      </dsp:txXfrm>
    </dsp:sp>
    <dsp:sp modelId="{DB256D77-8DBA-4369-B7B2-F19B8A09FC84}">
      <dsp:nvSpPr>
        <dsp:cNvPr id="0" name=""/>
        <dsp:cNvSpPr/>
      </dsp:nvSpPr>
      <dsp:spPr>
        <a:xfrm>
          <a:off x="1295" y="2683195"/>
          <a:ext cx="1387638" cy="8325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SG" sz="1100" b="1" kern="1200" noProof="0" dirty="0"/>
            <a:t>Special provisions for the management of the water sector</a:t>
          </a:r>
        </a:p>
      </dsp:txBody>
      <dsp:txXfrm>
        <a:off x="1295" y="2683195"/>
        <a:ext cx="1387638" cy="832583"/>
      </dsp:txXfrm>
    </dsp:sp>
    <dsp:sp modelId="{7A50E9AB-0348-412B-89D3-102C6AD29215}">
      <dsp:nvSpPr>
        <dsp:cNvPr id="0" name=""/>
        <dsp:cNvSpPr/>
      </dsp:nvSpPr>
      <dsp:spPr>
        <a:xfrm>
          <a:off x="3093930" y="3053767"/>
          <a:ext cx="288556" cy="91440"/>
        </a:xfrm>
        <a:custGeom>
          <a:avLst/>
          <a:gdLst/>
          <a:ahLst/>
          <a:cxnLst/>
          <a:rect l="0" t="0" r="0" b="0"/>
          <a:pathLst>
            <a:path>
              <a:moveTo>
                <a:pt x="0" y="45720"/>
              </a:moveTo>
              <a:lnTo>
                <a:pt x="2885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3230229" y="3097891"/>
        <a:ext cx="15957" cy="3191"/>
      </dsp:txXfrm>
    </dsp:sp>
    <dsp:sp modelId="{73EC1C39-DF18-479A-90D5-91905EC9CCFD}">
      <dsp:nvSpPr>
        <dsp:cNvPr id="0" name=""/>
        <dsp:cNvSpPr/>
      </dsp:nvSpPr>
      <dsp:spPr>
        <a:xfrm>
          <a:off x="1708091" y="2683195"/>
          <a:ext cx="1387638" cy="8325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SG" sz="1100" b="1" kern="1200" noProof="0" dirty="0"/>
            <a:t>Administrative and penal law enforcement</a:t>
          </a:r>
        </a:p>
      </dsp:txBody>
      <dsp:txXfrm>
        <a:off x="1708091" y="2683195"/>
        <a:ext cx="1387638" cy="832583"/>
      </dsp:txXfrm>
    </dsp:sp>
    <dsp:sp modelId="{1D688B39-203C-495F-880A-CEA2F35BB86F}">
      <dsp:nvSpPr>
        <dsp:cNvPr id="0" name=""/>
        <dsp:cNvSpPr/>
      </dsp:nvSpPr>
      <dsp:spPr>
        <a:xfrm>
          <a:off x="3414886" y="2683195"/>
          <a:ext cx="1387638" cy="8325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SG" sz="1100" b="1" kern="1200" noProof="0" dirty="0"/>
            <a:t>Oversight and follow up</a:t>
          </a:r>
        </a:p>
      </dsp:txBody>
      <dsp:txXfrm>
        <a:off x="3414886" y="2683195"/>
        <a:ext cx="1387638" cy="8325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1F9EC2-AA3E-4A5F-BD60-BB0DADFEB096}">
      <dsp:nvSpPr>
        <dsp:cNvPr id="0" name=""/>
        <dsp:cNvSpPr/>
      </dsp:nvSpPr>
      <dsp:spPr>
        <a:xfrm>
          <a:off x="2582926" y="20517"/>
          <a:ext cx="8139440" cy="1324537"/>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150000"/>
            </a:lnSpc>
            <a:spcBef>
              <a:spcPct val="0"/>
            </a:spcBef>
            <a:spcAft>
              <a:spcPct val="15000"/>
            </a:spcAft>
            <a:buChar char="••"/>
          </a:pPr>
          <a:r>
            <a:rPr lang="en-CA" sz="1400" b="1" kern="1200" noProof="0" dirty="0"/>
            <a:t>T: Technical </a:t>
          </a:r>
          <a:r>
            <a:rPr lang="en-CA" sz="1400" kern="1200" noProof="0" dirty="0">
              <a:sym typeface="Wingdings" panose="05000000000000000000" pitchFamily="2" charset="2"/>
            </a:rPr>
            <a:t> requires technical inputs from concerned ministries </a:t>
          </a:r>
          <a:endParaRPr lang="en-CA" sz="1400" kern="1200" noProof="0" dirty="0"/>
        </a:p>
        <a:p>
          <a:pPr marL="114300" lvl="1" indent="-114300" algn="l" defTabSz="622300">
            <a:lnSpc>
              <a:spcPct val="150000"/>
            </a:lnSpc>
            <a:spcBef>
              <a:spcPct val="0"/>
            </a:spcBef>
            <a:spcAft>
              <a:spcPct val="15000"/>
            </a:spcAft>
            <a:buChar char="••"/>
          </a:pPr>
          <a:r>
            <a:rPr lang="en-CA" sz="1400" b="1" kern="1200" noProof="0" dirty="0"/>
            <a:t>L: Legal </a:t>
          </a:r>
          <a:r>
            <a:rPr lang="en-CA" sz="1400" kern="1200" noProof="0" dirty="0">
              <a:sym typeface="Wingdings" panose="05000000000000000000" pitchFamily="2" charset="2"/>
            </a:rPr>
            <a:t> related to the governance and general structuring of the water sector</a:t>
          </a:r>
          <a:endParaRPr lang="en-CA" sz="1400" kern="1200" noProof="0" dirty="0"/>
        </a:p>
        <a:p>
          <a:pPr marL="114300" lvl="1" indent="-114300" algn="l" defTabSz="622300">
            <a:lnSpc>
              <a:spcPct val="150000"/>
            </a:lnSpc>
            <a:spcBef>
              <a:spcPct val="0"/>
            </a:spcBef>
            <a:spcAft>
              <a:spcPct val="15000"/>
            </a:spcAft>
            <a:buChar char="••"/>
          </a:pPr>
          <a:r>
            <a:rPr lang="en-CA" sz="1400" b="1" kern="1200" noProof="0" dirty="0"/>
            <a:t>P: Political </a:t>
          </a:r>
          <a:r>
            <a:rPr lang="en-CA" sz="1400" kern="1200" noProof="0" dirty="0">
              <a:sym typeface="Wingdings" panose="05000000000000000000" pitchFamily="2" charset="2"/>
            </a:rPr>
            <a:t> requires dialogue and mediation to ensure consensus over their content </a:t>
          </a:r>
          <a:endParaRPr lang="en-CA" sz="1400" kern="1200" noProof="0" dirty="0"/>
        </a:p>
      </dsp:txBody>
      <dsp:txXfrm>
        <a:off x="2582926" y="186084"/>
        <a:ext cx="7642739" cy="993403"/>
      </dsp:txXfrm>
    </dsp:sp>
    <dsp:sp modelId="{680C8A42-C11B-4650-A629-F9AF4BA88862}">
      <dsp:nvSpPr>
        <dsp:cNvPr id="0" name=""/>
        <dsp:cNvSpPr/>
      </dsp:nvSpPr>
      <dsp:spPr>
        <a:xfrm>
          <a:off x="0" y="346391"/>
          <a:ext cx="2490659" cy="6085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CA" sz="3600" kern="1200" noProof="0" dirty="0"/>
            <a:t>Categories</a:t>
          </a:r>
        </a:p>
      </dsp:txBody>
      <dsp:txXfrm>
        <a:off x="29708" y="376099"/>
        <a:ext cx="2431243" cy="549150"/>
      </dsp:txXfrm>
    </dsp:sp>
    <dsp:sp modelId="{8B631431-80DB-4A97-90AA-1E12949BE1BD}">
      <dsp:nvSpPr>
        <dsp:cNvPr id="0" name=""/>
        <dsp:cNvSpPr/>
      </dsp:nvSpPr>
      <dsp:spPr>
        <a:xfrm>
          <a:off x="2585104" y="1426813"/>
          <a:ext cx="8157710" cy="135912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150000"/>
            </a:lnSpc>
            <a:spcBef>
              <a:spcPct val="0"/>
            </a:spcBef>
            <a:spcAft>
              <a:spcPct val="15000"/>
            </a:spcAft>
            <a:buChar char="••"/>
          </a:pPr>
          <a:r>
            <a:rPr lang="en-CA" sz="1400" b="1" kern="1200" noProof="0" dirty="0"/>
            <a:t>ST: Short Term </a:t>
          </a:r>
          <a:r>
            <a:rPr lang="en-CA" sz="1400" kern="1200" noProof="0" dirty="0">
              <a:sym typeface="Wingdings" panose="05000000000000000000" pitchFamily="2" charset="2"/>
            </a:rPr>
            <a:t> within 6 months</a:t>
          </a:r>
          <a:endParaRPr lang="en-CA" sz="1400" kern="1200" noProof="0" dirty="0"/>
        </a:p>
        <a:p>
          <a:pPr marL="114300" lvl="1" indent="-114300" algn="l" defTabSz="622300">
            <a:lnSpc>
              <a:spcPct val="150000"/>
            </a:lnSpc>
            <a:spcBef>
              <a:spcPct val="0"/>
            </a:spcBef>
            <a:spcAft>
              <a:spcPct val="15000"/>
            </a:spcAft>
            <a:buChar char="••"/>
          </a:pPr>
          <a:r>
            <a:rPr lang="en-CA" sz="1400" b="1" kern="1200" noProof="0" dirty="0"/>
            <a:t>MT: Medium Term </a:t>
          </a:r>
          <a:r>
            <a:rPr lang="en-CA" sz="1400" kern="1200" noProof="0" dirty="0">
              <a:sym typeface="Wingdings" panose="05000000000000000000" pitchFamily="2" charset="2"/>
            </a:rPr>
            <a:t> within 12 months</a:t>
          </a:r>
          <a:endParaRPr lang="en-CA" sz="1400" kern="1200" noProof="0" dirty="0"/>
        </a:p>
        <a:p>
          <a:pPr marL="114300" lvl="1" indent="-114300" algn="l" defTabSz="622300">
            <a:lnSpc>
              <a:spcPct val="150000"/>
            </a:lnSpc>
            <a:spcBef>
              <a:spcPct val="0"/>
            </a:spcBef>
            <a:spcAft>
              <a:spcPct val="15000"/>
            </a:spcAft>
            <a:buChar char="••"/>
          </a:pPr>
          <a:r>
            <a:rPr lang="en-CA" sz="1400" b="1" kern="1200" noProof="0" dirty="0"/>
            <a:t>LT: Long Term </a:t>
          </a:r>
          <a:r>
            <a:rPr lang="en-CA" sz="1400" kern="1200" noProof="0" dirty="0">
              <a:sym typeface="Wingdings" panose="05000000000000000000" pitchFamily="2" charset="2"/>
            </a:rPr>
            <a:t> necessitates prerequisites and detailed studies &gt; 24 months</a:t>
          </a:r>
          <a:endParaRPr lang="en-CA" sz="1400" kern="1200" noProof="0" dirty="0"/>
        </a:p>
      </dsp:txBody>
      <dsp:txXfrm>
        <a:off x="2585104" y="1596704"/>
        <a:ext cx="7648037" cy="1019347"/>
      </dsp:txXfrm>
    </dsp:sp>
    <dsp:sp modelId="{9102E4E0-91F4-430D-BF8D-1AE03DAB1936}">
      <dsp:nvSpPr>
        <dsp:cNvPr id="0" name=""/>
        <dsp:cNvSpPr/>
      </dsp:nvSpPr>
      <dsp:spPr>
        <a:xfrm>
          <a:off x="0" y="1789876"/>
          <a:ext cx="2430757" cy="6085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CA" sz="3600" kern="1200" noProof="0" dirty="0"/>
            <a:t>Priorities</a:t>
          </a:r>
          <a:endParaRPr lang="en-CA" sz="4800" kern="1200" noProof="0" dirty="0"/>
        </a:p>
      </dsp:txBody>
      <dsp:txXfrm>
        <a:off x="29708" y="1819584"/>
        <a:ext cx="2371341" cy="549150"/>
      </dsp:txXfrm>
    </dsp:sp>
    <dsp:sp modelId="{3C7C63B6-5D75-4257-94F6-15A0C5908BB3}">
      <dsp:nvSpPr>
        <dsp:cNvPr id="0" name=""/>
        <dsp:cNvSpPr/>
      </dsp:nvSpPr>
      <dsp:spPr>
        <a:xfrm>
          <a:off x="2573921" y="2888215"/>
          <a:ext cx="8112068" cy="1386565"/>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Decrees in Council of Ministers</a:t>
          </a:r>
        </a:p>
        <a:p>
          <a:pPr marL="171450" lvl="1" indent="-171450" algn="l" defTabSz="711200">
            <a:lnSpc>
              <a:spcPct val="90000"/>
            </a:lnSpc>
            <a:spcBef>
              <a:spcPct val="0"/>
            </a:spcBef>
            <a:spcAft>
              <a:spcPct val="15000"/>
            </a:spcAft>
            <a:buChar char="••"/>
          </a:pPr>
          <a:r>
            <a:rPr lang="en-US" sz="1600" kern="1200" dirty="0"/>
            <a:t>Ministerial Decrees</a:t>
          </a:r>
        </a:p>
        <a:p>
          <a:pPr marL="171450" lvl="1" indent="-171450" algn="l" defTabSz="711200">
            <a:lnSpc>
              <a:spcPct val="90000"/>
            </a:lnSpc>
            <a:spcBef>
              <a:spcPct val="0"/>
            </a:spcBef>
            <a:spcAft>
              <a:spcPct val="15000"/>
            </a:spcAft>
            <a:buChar char="••"/>
          </a:pPr>
          <a:r>
            <a:rPr lang="en-US" sz="1600" kern="1200" dirty="0"/>
            <a:t>Ministerial Decisions</a:t>
          </a:r>
        </a:p>
        <a:p>
          <a:pPr marL="171450" lvl="1" indent="-171450" algn="l" defTabSz="711200">
            <a:lnSpc>
              <a:spcPct val="90000"/>
            </a:lnSpc>
            <a:spcBef>
              <a:spcPct val="0"/>
            </a:spcBef>
            <a:spcAft>
              <a:spcPct val="15000"/>
            </a:spcAft>
            <a:buChar char="••"/>
          </a:pPr>
          <a:r>
            <a:rPr lang="en-US" sz="1600" kern="1200" dirty="0"/>
            <a:t>Decisions by the Water Establishments</a:t>
          </a:r>
        </a:p>
      </dsp:txBody>
      <dsp:txXfrm>
        <a:off x="2573921" y="3061536"/>
        <a:ext cx="7592106" cy="1039923"/>
      </dsp:txXfrm>
    </dsp:sp>
    <dsp:sp modelId="{D7C2FEE7-2A0D-467B-8E55-9CB367E66B40}">
      <dsp:nvSpPr>
        <dsp:cNvPr id="0" name=""/>
        <dsp:cNvSpPr/>
      </dsp:nvSpPr>
      <dsp:spPr>
        <a:xfrm>
          <a:off x="0" y="3195654"/>
          <a:ext cx="2430020" cy="684693"/>
        </a:xfrm>
        <a:prstGeom prst="roundRect">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CA" sz="3600" kern="1200" noProof="0" dirty="0"/>
            <a:t>Types</a:t>
          </a:r>
          <a:endParaRPr lang="en-CA" sz="2700" kern="1200" noProof="0" dirty="0"/>
        </a:p>
      </dsp:txBody>
      <dsp:txXfrm>
        <a:off x="33424" y="3229078"/>
        <a:ext cx="2363172" cy="617845"/>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F5FD4E4-4075-4B93-B90D-00E88FE191ED}" type="datetimeFigureOut">
              <a:rPr lang="fr-FR" smtClean="0"/>
              <a:t>02/02/2023</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AD04CFAB-4570-47AE-9E51-D0EFCE22D222}" type="slidenum">
              <a:rPr lang="fr-FR" smtClean="0"/>
              <a:t>‹N°›</a:t>
            </a:fld>
            <a:endParaRPr lang="fr-FR"/>
          </a:p>
        </p:txBody>
      </p:sp>
    </p:spTree>
    <p:extLst>
      <p:ext uri="{BB962C8B-B14F-4D97-AF65-F5344CB8AC3E}">
        <p14:creationId xmlns:p14="http://schemas.microsoft.com/office/powerpoint/2010/main" val="3524624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60DD917-56D2-423F-BEAB-FE32415D306C}" type="datetimeFigureOut">
              <a:rPr lang="fr-FR" smtClean="0"/>
              <a:t>02/02/2023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533D7DA-1877-4548-B907-D77B2113F4D8}" type="slidenum">
              <a:rPr lang="fr-FR" smtClean="0"/>
              <a:t>‹N°›</a:t>
            </a:fld>
            <a:endParaRPr lang="fr-FR"/>
          </a:p>
        </p:txBody>
      </p:sp>
    </p:spTree>
    <p:extLst>
      <p:ext uri="{BB962C8B-B14F-4D97-AF65-F5344CB8AC3E}">
        <p14:creationId xmlns:p14="http://schemas.microsoft.com/office/powerpoint/2010/main" val="2912728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33D7DA-1877-4548-B907-D77B2113F4D8}" type="slidenum">
              <a:rPr lang="fr-FR" smtClean="0"/>
              <a:t>1</a:t>
            </a:fld>
            <a:endParaRPr lang="fr-FR"/>
          </a:p>
        </p:txBody>
      </p:sp>
    </p:spTree>
    <p:extLst>
      <p:ext uri="{BB962C8B-B14F-4D97-AF65-F5344CB8AC3E}">
        <p14:creationId xmlns:p14="http://schemas.microsoft.com/office/powerpoint/2010/main" val="2877047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33D7DA-1877-4548-B907-D77B2113F4D8}"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749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3</a:t>
            </a:fld>
            <a:endParaRPr lang="fr-FR"/>
          </a:p>
        </p:txBody>
      </p:sp>
    </p:spTree>
    <p:extLst>
      <p:ext uri="{BB962C8B-B14F-4D97-AF65-F5344CB8AC3E}">
        <p14:creationId xmlns:p14="http://schemas.microsoft.com/office/powerpoint/2010/main" val="923158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33D7DA-1877-4548-B907-D77B2113F4D8}"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4551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5</a:t>
            </a:fld>
            <a:endParaRPr lang="fr-FR"/>
          </a:p>
        </p:txBody>
      </p:sp>
    </p:spTree>
    <p:extLst>
      <p:ext uri="{BB962C8B-B14F-4D97-AF65-F5344CB8AC3E}">
        <p14:creationId xmlns:p14="http://schemas.microsoft.com/office/powerpoint/2010/main" val="1364551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6</a:t>
            </a:fld>
            <a:endParaRPr lang="fr-FR"/>
          </a:p>
        </p:txBody>
      </p:sp>
    </p:spTree>
    <p:extLst>
      <p:ext uri="{BB962C8B-B14F-4D97-AF65-F5344CB8AC3E}">
        <p14:creationId xmlns:p14="http://schemas.microsoft.com/office/powerpoint/2010/main" val="3631071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7</a:t>
            </a:fld>
            <a:endParaRPr lang="fr-FR"/>
          </a:p>
        </p:txBody>
      </p:sp>
    </p:spTree>
    <p:extLst>
      <p:ext uri="{BB962C8B-B14F-4D97-AF65-F5344CB8AC3E}">
        <p14:creationId xmlns:p14="http://schemas.microsoft.com/office/powerpoint/2010/main" val="3252288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8</a:t>
            </a:fld>
            <a:endParaRPr lang="fr-FR"/>
          </a:p>
        </p:txBody>
      </p:sp>
    </p:spTree>
    <p:extLst>
      <p:ext uri="{BB962C8B-B14F-4D97-AF65-F5344CB8AC3E}">
        <p14:creationId xmlns:p14="http://schemas.microsoft.com/office/powerpoint/2010/main" val="960290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9</a:t>
            </a:fld>
            <a:endParaRPr lang="fr-FR"/>
          </a:p>
        </p:txBody>
      </p:sp>
    </p:spTree>
    <p:extLst>
      <p:ext uri="{BB962C8B-B14F-4D97-AF65-F5344CB8AC3E}">
        <p14:creationId xmlns:p14="http://schemas.microsoft.com/office/powerpoint/2010/main" val="2899689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10</a:t>
            </a:fld>
            <a:endParaRPr lang="fr-FR"/>
          </a:p>
        </p:txBody>
      </p:sp>
    </p:spTree>
    <p:extLst>
      <p:ext uri="{BB962C8B-B14F-4D97-AF65-F5344CB8AC3E}">
        <p14:creationId xmlns:p14="http://schemas.microsoft.com/office/powerpoint/2010/main" val="1928749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33D7DA-1877-4548-B907-D77B2113F4D8}"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68111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lvl1pPr>
              <a:defRPr/>
            </a:lvl1pPr>
          </a:lstStyle>
          <a:p>
            <a:fld id="{4DD0B29D-F54F-4D17-B88F-A75FD4EAC384}" type="slidenum">
              <a:rPr lang="en-US" smtClean="0"/>
              <a:pPr/>
              <a:t>‹N°›</a:t>
            </a:fld>
            <a:endParaRPr lang="en-US" dirty="0"/>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9"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49250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83459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93375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586382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07/06/2022</a:t>
            </a:r>
          </a:p>
        </p:txBody>
      </p:sp>
      <p:sp>
        <p:nvSpPr>
          <p:cNvPr id="9" name="Slide Number Placeholder 8"/>
          <p:cNvSpPr>
            <a:spLocks noGrp="1"/>
          </p:cNvSpPr>
          <p:nvPr>
            <p:ph type="sldNum" sz="quarter" idx="12"/>
          </p:nvPr>
        </p:nvSpPr>
        <p:spPr/>
        <p:txBody>
          <a:bodyPr/>
          <a:lstStyle/>
          <a:p>
            <a:fld id="{C669A7A6-C1EA-47A1-978E-D843007FFD51}" type="slidenum">
              <a:rPr lang="en-US" smtClean="0"/>
              <a:t>‹N°›</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11"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5"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237083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07/06/2022</a:t>
            </a:r>
          </a:p>
        </p:txBody>
      </p:sp>
      <p:sp>
        <p:nvSpPr>
          <p:cNvPr id="5" name="Slide Number Placeholder 4"/>
          <p:cNvSpPr>
            <a:spLocks noGrp="1"/>
          </p:cNvSpPr>
          <p:nvPr>
            <p:ph type="sldNum" sz="quarter" idx="12"/>
          </p:nvPr>
        </p:nvSpPr>
        <p:spPr/>
        <p:txBody>
          <a:bodyPr/>
          <a:lstStyle/>
          <a:p>
            <a:fld id="{C669A7A6-C1EA-47A1-978E-D843007FFD51}" type="slidenum">
              <a:rPr lang="en-US" smtClean="0"/>
              <a:t>‹N°›</a:t>
            </a:fld>
            <a:endParaRPr lang="en-US"/>
          </a:p>
        </p:txBody>
      </p:sp>
      <p:pic>
        <p:nvPicPr>
          <p:cNvPr id="6"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7"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99261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07/06/2022</a:t>
            </a:r>
          </a:p>
        </p:txBody>
      </p:sp>
      <p:sp>
        <p:nvSpPr>
          <p:cNvPr id="4" name="Slide Number Placeholder 3"/>
          <p:cNvSpPr>
            <a:spLocks noGrp="1"/>
          </p:cNvSpPr>
          <p:nvPr>
            <p:ph type="sldNum" sz="quarter" idx="12"/>
          </p:nvPr>
        </p:nvSpPr>
        <p:spPr/>
        <p:txBody>
          <a:bodyPr/>
          <a:lstStyle/>
          <a:p>
            <a:fld id="{C669A7A6-C1EA-47A1-978E-D843007FFD51}" type="slidenum">
              <a:rPr lang="en-US" smtClean="0"/>
              <a:t>‹N°›</a:t>
            </a:fld>
            <a:endParaRPr lang="en-US"/>
          </a:p>
        </p:txBody>
      </p:sp>
      <p:pic>
        <p:nvPicPr>
          <p:cNvPr id="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0"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82894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276525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49945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59823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617124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07/06/2022</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9A7A6-C1EA-47A1-978E-D843007FFD51}" type="slidenum">
              <a:rPr lang="en-US" smtClean="0"/>
              <a:t>‹N°›</a:t>
            </a:fld>
            <a:endParaRPr lang="en-US"/>
          </a:p>
        </p:txBody>
      </p:sp>
    </p:spTree>
    <p:extLst>
      <p:ext uri="{BB962C8B-B14F-4D97-AF65-F5344CB8AC3E}">
        <p14:creationId xmlns:p14="http://schemas.microsoft.com/office/powerpoint/2010/main" val="3621673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jpe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2.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jpeg"/><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png"/><Relationship Id="rId7" Type="http://schemas.openxmlformats.org/officeDocument/2006/relationships/diagramQuickStyle" Target="../diagrams/quickStyle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jpeg"/><Relationship Id="rId9" Type="http://schemas.microsoft.com/office/2007/relationships/diagramDrawing" Target="../diagrams/drawing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03956" y="1494582"/>
            <a:ext cx="7248525" cy="951543"/>
          </a:xfrm>
          <a:prstGeom prst="rect">
            <a:avLst/>
          </a:prstGeom>
        </p:spPr>
        <p:txBody>
          <a:bodyPr wrap="square">
            <a:spAutoFit/>
          </a:bodyPr>
          <a:lstStyle/>
          <a:p>
            <a:pPr algn="ctr">
              <a:lnSpc>
                <a:spcPct val="120000"/>
              </a:lnSpc>
              <a:spcBef>
                <a:spcPts val="1200"/>
              </a:spcBef>
            </a:pPr>
            <a:r>
              <a:rPr lang="en-GB" sz="1600" b="1" dirty="0">
                <a:solidFill>
                  <a:srgbClr val="0070C0"/>
                </a:solidFill>
                <a:latin typeface="Arial" panose="020B0604020202020204" pitchFamily="34" charset="0"/>
                <a:ea typeface="Times New Roman" panose="02020603050405020304" pitchFamily="18" charset="0"/>
              </a:rPr>
              <a:t>EU-AFD TECHNICAL ASSISTANCE PROGRAMME TO SUPPORT</a:t>
            </a:r>
            <a:endParaRPr lang="en-US" sz="1600" dirty="0">
              <a:latin typeface="Arial" panose="020B0604020202020204" pitchFamily="34" charset="0"/>
              <a:ea typeface="Times New Roman" panose="02020603050405020304" pitchFamily="18" charset="0"/>
            </a:endParaRPr>
          </a:p>
          <a:p>
            <a:pPr algn="ctr">
              <a:lnSpc>
                <a:spcPct val="120000"/>
              </a:lnSpc>
            </a:pPr>
            <a:r>
              <a:rPr lang="en-GB" sz="1600" b="1" dirty="0">
                <a:solidFill>
                  <a:srgbClr val="0070C0"/>
                </a:solidFill>
                <a:latin typeface="Arial" panose="020B0604020202020204" pitchFamily="34" charset="0"/>
                <a:ea typeface="Times New Roman" panose="02020603050405020304" pitchFamily="18" charset="0"/>
              </a:rPr>
              <a:t>REFORMS IN THE WATER AND WASTEWATER SECTORS</a:t>
            </a:r>
            <a:endParaRPr lang="en-US" sz="1600" dirty="0">
              <a:latin typeface="Arial" panose="020B0604020202020204" pitchFamily="34" charset="0"/>
              <a:ea typeface="Times New Roman" panose="02020603050405020304" pitchFamily="18" charset="0"/>
            </a:endParaRPr>
          </a:p>
          <a:p>
            <a:pPr algn="ctr">
              <a:lnSpc>
                <a:spcPct val="120000"/>
              </a:lnSpc>
            </a:pPr>
            <a:r>
              <a:rPr lang="en-GB" sz="1600" b="1" dirty="0">
                <a:solidFill>
                  <a:srgbClr val="0070C0"/>
                </a:solidFill>
                <a:latin typeface="Arial" panose="020B0604020202020204" pitchFamily="34" charset="0"/>
                <a:ea typeface="Times New Roman" panose="02020603050405020304" pitchFamily="18" charset="0"/>
              </a:rPr>
              <a:t>IN LEBANON</a:t>
            </a:r>
            <a:endParaRPr lang="en-US" sz="1600" dirty="0">
              <a:effectLst/>
              <a:latin typeface="Arial" panose="020B0604020202020204" pitchFamily="34" charset="0"/>
              <a:ea typeface="Times New Roman" panose="02020603050405020304" pitchFamily="18" charset="0"/>
            </a:endParaRPr>
          </a:p>
        </p:txBody>
      </p:sp>
      <p:pic>
        <p:nvPicPr>
          <p:cNvPr id="15" name="Picture 14"/>
          <p:cNvPicPr/>
          <p:nvPr/>
        </p:nvPicPr>
        <p:blipFill>
          <a:blip r:embed="rId3" cstate="print">
            <a:extLst>
              <a:ext uri="{28A0092B-C50C-407E-A947-70E740481C1C}">
                <a14:useLocalDpi xmlns:a14="http://schemas.microsoft.com/office/drawing/2010/main" val="0"/>
              </a:ext>
            </a:extLst>
          </a:blip>
          <a:stretch>
            <a:fillRect/>
          </a:stretch>
        </p:blipFill>
        <p:spPr>
          <a:xfrm>
            <a:off x="4795837" y="358748"/>
            <a:ext cx="2543175" cy="1078865"/>
          </a:xfrm>
          <a:prstGeom prst="rect">
            <a:avLst/>
          </a:prstGeom>
        </p:spPr>
      </p:pic>
      <p:pic>
        <p:nvPicPr>
          <p:cNvPr id="22"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97984" y="2629647"/>
            <a:ext cx="2341028" cy="759753"/>
          </a:xfrm>
          <a:prstGeom prst="rect">
            <a:avLst/>
          </a:prstGeom>
          <a:noFill/>
          <a:ln>
            <a:noFill/>
          </a:ln>
        </p:spPr>
      </p:pic>
      <p:sp>
        <p:nvSpPr>
          <p:cNvPr id="3" name="Rectangle 2"/>
          <p:cNvSpPr/>
          <p:nvPr/>
        </p:nvSpPr>
        <p:spPr>
          <a:xfrm>
            <a:off x="2577693" y="3743752"/>
            <a:ext cx="7545098" cy="707886"/>
          </a:xfrm>
          <a:prstGeom prst="rect">
            <a:avLst/>
          </a:prstGeom>
        </p:spPr>
        <p:txBody>
          <a:bodyPr wrap="square">
            <a:spAutoFit/>
          </a:bodyPr>
          <a:lstStyle/>
          <a:p>
            <a:pPr algn="ctr"/>
            <a:r>
              <a:rPr lang="en-US" sz="2000" b="1" dirty="0">
                <a:ln w="0"/>
                <a:solidFill>
                  <a:srgbClr val="0070C0"/>
                </a:solidFill>
                <a:latin typeface="Tw Cen MT" panose="020B0602020104020603" pitchFamily="34" charset="0"/>
                <a:cs typeface="HeLVETICA" panose="020B0604020202020204" pitchFamily="34" charset="0"/>
              </a:rPr>
              <a:t>WATER SECTOR LEGISLATION:</a:t>
            </a:r>
          </a:p>
          <a:p>
            <a:pPr algn="ctr"/>
            <a:r>
              <a:rPr lang="en-US" sz="2000" b="1" dirty="0">
                <a:ln w="0"/>
                <a:solidFill>
                  <a:srgbClr val="0070C0"/>
                </a:solidFill>
                <a:latin typeface="Tw Cen MT" panose="020B0602020104020603" pitchFamily="34" charset="0"/>
                <a:cs typeface="HeLVETICA" panose="020B0604020202020204" pitchFamily="34" charset="0"/>
              </a:rPr>
              <a:t>Legal Analysis and Reform Implementation Modalities</a:t>
            </a:r>
          </a:p>
        </p:txBody>
      </p:sp>
      <p:sp>
        <p:nvSpPr>
          <p:cNvPr id="6" name="Rectangle 5"/>
          <p:cNvSpPr/>
          <p:nvPr/>
        </p:nvSpPr>
        <p:spPr>
          <a:xfrm>
            <a:off x="5652396" y="4687027"/>
            <a:ext cx="1351652" cy="350865"/>
          </a:xfrm>
          <a:prstGeom prst="rect">
            <a:avLst/>
          </a:prstGeom>
        </p:spPr>
        <p:txBody>
          <a:bodyPr wrap="none">
            <a:spAutoFit/>
          </a:bodyPr>
          <a:lstStyle/>
          <a:p>
            <a:pPr algn="ctr">
              <a:lnSpc>
                <a:spcPct val="120000"/>
              </a:lnSpc>
            </a:pPr>
            <a:r>
              <a:rPr lang="en-GB" sz="1400" b="1" dirty="0">
                <a:solidFill>
                  <a:srgbClr val="0070C0"/>
                </a:solidFill>
                <a:latin typeface="Arial" panose="020B0604020202020204" pitchFamily="34" charset="0"/>
                <a:ea typeface="Times New Roman" panose="02020603050405020304" pitchFamily="18" charset="0"/>
              </a:rPr>
              <a:t>January</a:t>
            </a:r>
            <a:r>
              <a:rPr lang="en-GB" sz="1400" b="1" baseline="30000" dirty="0">
                <a:solidFill>
                  <a:srgbClr val="0070C0"/>
                </a:solidFill>
                <a:latin typeface="Arial" panose="020B0604020202020204" pitchFamily="34" charset="0"/>
                <a:ea typeface="Times New Roman" panose="02020603050405020304" pitchFamily="18" charset="0"/>
              </a:rPr>
              <a:t> </a:t>
            </a:r>
            <a:r>
              <a:rPr lang="en-GB" sz="1400" b="1" dirty="0">
                <a:solidFill>
                  <a:srgbClr val="0070C0"/>
                </a:solidFill>
                <a:latin typeface="Arial" panose="020B0604020202020204" pitchFamily="34" charset="0"/>
                <a:ea typeface="Times New Roman" panose="02020603050405020304" pitchFamily="18" charset="0"/>
              </a:rPr>
              <a:t>2023</a:t>
            </a:r>
            <a:endParaRPr lang="en-US" sz="1400" b="1" dirty="0">
              <a:solidFill>
                <a:srgbClr val="0070C0"/>
              </a:solidFill>
              <a:effectLst/>
              <a:latin typeface="Arial" panose="020B0604020202020204" pitchFamily="34" charset="0"/>
              <a:ea typeface="Times New Roman" panose="02020603050405020304" pitchFamily="18" charset="0"/>
            </a:endParaRPr>
          </a:p>
        </p:txBody>
      </p:sp>
      <p:sp>
        <p:nvSpPr>
          <p:cNvPr id="7" name="Espace réservé du numéro de diapositive 6"/>
          <p:cNvSpPr>
            <a:spLocks noGrp="1"/>
          </p:cNvSpPr>
          <p:nvPr>
            <p:ph type="sldNum" sz="quarter" idx="12"/>
          </p:nvPr>
        </p:nvSpPr>
        <p:spPr/>
        <p:txBody>
          <a:bodyPr/>
          <a:lstStyle/>
          <a:p>
            <a:fld id="{4DD0B29D-F54F-4D17-B88F-A75FD4EAC384}" type="slidenum">
              <a:rPr lang="en-US" smtClean="0"/>
              <a:pPr/>
              <a:t>1</a:t>
            </a:fld>
            <a:endParaRPr lang="en-US" dirty="0"/>
          </a:p>
        </p:txBody>
      </p:sp>
      <p:sp>
        <p:nvSpPr>
          <p:cNvPr id="4" name="ZoneTexte 3"/>
          <p:cNvSpPr txBox="1"/>
          <p:nvPr/>
        </p:nvSpPr>
        <p:spPr>
          <a:xfrm>
            <a:off x="3937715" y="5769494"/>
            <a:ext cx="4781006" cy="369332"/>
          </a:xfrm>
          <a:prstGeom prst="rect">
            <a:avLst/>
          </a:prstGeom>
          <a:noFill/>
        </p:spPr>
        <p:txBody>
          <a:bodyPr wrap="square" rtlCol="0">
            <a:spAutoFit/>
          </a:bodyPr>
          <a:lstStyle/>
          <a:p>
            <a:pPr algn="ctr"/>
            <a:r>
              <a:rPr lang="en-US" i="1" dirty="0"/>
              <a:t>Ghassan Moukheiber &amp; Associates – Law Offices</a:t>
            </a:r>
            <a:r>
              <a:rPr lang="en-US" b="1" i="1" dirty="0"/>
              <a:t> </a:t>
            </a:r>
            <a:endParaRPr lang="fr-FR" i="1" dirty="0"/>
          </a:p>
        </p:txBody>
      </p:sp>
    </p:spTree>
    <p:extLst>
      <p:ext uri="{BB962C8B-B14F-4D97-AF65-F5344CB8AC3E}">
        <p14:creationId xmlns:p14="http://schemas.microsoft.com/office/powerpoint/2010/main" val="137223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0B29D-F54F-4D17-B88F-A75FD4EAC38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Rectangle 7"/>
          <p:cNvSpPr/>
          <p:nvPr/>
        </p:nvSpPr>
        <p:spPr>
          <a:xfrm>
            <a:off x="334320" y="1088838"/>
            <a:ext cx="11019480" cy="1897955"/>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rPr>
              <a:t>01. </a:t>
            </a:r>
            <a:r>
              <a:rPr lang="fr-FR" sz="3200" b="1" dirty="0">
                <a:ln w="0"/>
                <a:solidFill>
                  <a:srgbClr val="002060"/>
                </a:solidFill>
                <a:latin typeface="Tw Cen MT" panose="020B0602020104020603" pitchFamily="34" charset="0"/>
                <a:cs typeface="HeLVETICA" panose="020B0604020202020204" pitchFamily="34" charset="0"/>
              </a:rPr>
              <a:t>L</a:t>
            </a:r>
            <a:r>
              <a:rPr kumimoji="0" lang="fr-FR" sz="3200" b="1" i="0" u="none" strike="noStrike" kern="1200" cap="none" spc="0" normalizeH="0" baseline="0" noProof="0" dirty="0" err="1">
                <a:ln w="0"/>
                <a:solidFill>
                  <a:srgbClr val="002060"/>
                </a:solidFill>
                <a:effectLst/>
                <a:uLnTx/>
                <a:uFillTx/>
                <a:latin typeface="Tw Cen MT" panose="020B0602020104020603" pitchFamily="34" charset="0"/>
                <a:ea typeface="+mn-ea"/>
                <a:cs typeface="HeLVETICA" panose="020B0604020202020204" pitchFamily="34" charset="0"/>
              </a:rPr>
              <a:t>egal</a:t>
            </a:r>
            <a:r>
              <a:rPr kumimoji="0" lang="fr-FR" sz="32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rPr>
              <a:t> </a:t>
            </a:r>
            <a:r>
              <a:rPr lang="fr-FR" sz="3200" b="1" dirty="0">
                <a:ln w="0"/>
                <a:solidFill>
                  <a:srgbClr val="002060"/>
                </a:solidFill>
                <a:latin typeface="Tw Cen MT" panose="020B0602020104020603" pitchFamily="34" charset="0"/>
                <a:cs typeface="HeLVETICA" panose="020B0604020202020204" pitchFamily="34" charset="0"/>
              </a:rPr>
              <a:t>R</a:t>
            </a:r>
            <a:r>
              <a:rPr kumimoji="0" lang="fr-FR" sz="3200" b="1" i="0" u="none" strike="noStrike" kern="1200" cap="none" spc="0" normalizeH="0" baseline="0" noProof="0" dirty="0" err="1">
                <a:ln w="0"/>
                <a:solidFill>
                  <a:srgbClr val="002060"/>
                </a:solidFill>
                <a:effectLst/>
                <a:uLnTx/>
                <a:uFillTx/>
                <a:latin typeface="Tw Cen MT" panose="020B0602020104020603" pitchFamily="34" charset="0"/>
                <a:ea typeface="+mn-ea"/>
                <a:cs typeface="HeLVETICA" panose="020B0604020202020204" pitchFamily="34" charset="0"/>
              </a:rPr>
              <a:t>eform</a:t>
            </a:r>
            <a:r>
              <a:rPr kumimoji="0" lang="fr-FR" sz="32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rPr>
              <a:t> </a:t>
            </a:r>
            <a:r>
              <a:rPr kumimoji="0" lang="fr-FR" sz="3200" b="1" i="0" u="none" strike="noStrike" kern="1200" cap="none" spc="0" normalizeH="0" baseline="0" noProof="0" dirty="0" err="1">
                <a:ln w="0"/>
                <a:solidFill>
                  <a:srgbClr val="002060"/>
                </a:solidFill>
                <a:effectLst/>
                <a:uLnTx/>
                <a:uFillTx/>
                <a:latin typeface="Tw Cen MT" panose="020B0602020104020603" pitchFamily="34" charset="0"/>
                <a:ea typeface="+mn-ea"/>
                <a:cs typeface="HeLVETICA" panose="020B0604020202020204" pitchFamily="34" charset="0"/>
              </a:rPr>
              <a:t>Implementation</a:t>
            </a:r>
            <a:r>
              <a:rPr lang="fr-FR" sz="3200" b="1" dirty="0">
                <a:ln w="0"/>
                <a:solidFill>
                  <a:srgbClr val="002060"/>
                </a:solidFill>
                <a:latin typeface="Tw Cen MT" panose="020B0602020104020603" pitchFamily="34" charset="0"/>
                <a:cs typeface="HeLVETICA" panose="020B0604020202020204" pitchFamily="34" charset="0"/>
              </a:rPr>
              <a:t>: backbone of the Programme </a:t>
            </a:r>
            <a:endParaRPr kumimoji="0" lang="en-GB" sz="32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30000" noProof="0" dirty="0">
              <a:ln w="0"/>
              <a:solidFill>
                <a:srgbClr val="002060"/>
              </a:solidFill>
              <a:effectLst/>
              <a:uLnTx/>
              <a:uFillTx/>
              <a:latin typeface="Tw Cen MT" panose="020B0602020104020603"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endParaRPr>
          </a:p>
        </p:txBody>
      </p:sp>
      <p:sp>
        <p:nvSpPr>
          <p:cNvPr id="9" name="Rectangle 8"/>
          <p:cNvSpPr/>
          <p:nvPr/>
        </p:nvSpPr>
        <p:spPr>
          <a:xfrm>
            <a:off x="334320" y="1824066"/>
            <a:ext cx="6584237" cy="4801314"/>
          </a:xfrm>
          <a:prstGeom prst="rect">
            <a:avLst/>
          </a:prstGeom>
        </p:spPr>
        <p:txBody>
          <a:bodyPr wrap="square">
            <a:spAutoFit/>
          </a:bodyPr>
          <a:lstStyle/>
          <a:p>
            <a:pPr marL="285750" indent="-285750" algn="just">
              <a:buFont typeface="Wingdings" panose="05000000000000000000" pitchFamily="2" charset="2"/>
              <a:buChar char="ü"/>
            </a:pPr>
            <a:r>
              <a:rPr kumimoji="0" lang="fr-FR" sz="1800" b="1" i="0" u="none" strike="noStrike" kern="1200" cap="none" spc="0" normalizeH="0" baseline="0" noProof="0" dirty="0">
                <a:ln>
                  <a:noFill/>
                </a:ln>
                <a:solidFill>
                  <a:srgbClr val="4472C4"/>
                </a:solidFill>
                <a:effectLst/>
                <a:uLnTx/>
                <a:uFillTx/>
                <a:latin typeface="Calibri" panose="020F0502020204030204"/>
                <a:ea typeface="Calibri" panose="020F0502020204030204" pitchFamily="34" charset="0"/>
                <a:cs typeface="Arial" panose="020B0604020202020204" pitchFamily="34" charset="0"/>
              </a:rPr>
              <a:t>Legal </a:t>
            </a:r>
            <a:r>
              <a:rPr kumimoji="0" lang="fr-FR" sz="1800" b="1" i="0" u="none" strike="noStrike" kern="1200" cap="none" spc="0" normalizeH="0" baseline="0" noProof="0" dirty="0" err="1">
                <a:ln>
                  <a:noFill/>
                </a:ln>
                <a:solidFill>
                  <a:srgbClr val="4472C4"/>
                </a:solidFill>
                <a:effectLst/>
                <a:uLnTx/>
                <a:uFillTx/>
                <a:latin typeface="Calibri" panose="020F0502020204030204"/>
                <a:ea typeface="Calibri" panose="020F0502020204030204" pitchFamily="34" charset="0"/>
                <a:cs typeface="Arial" panose="020B0604020202020204" pitchFamily="34" charset="0"/>
              </a:rPr>
              <a:t>work</a:t>
            </a:r>
            <a:r>
              <a:rPr kumimoji="0" lang="fr-FR" sz="1800" b="1" i="0" u="none" strike="noStrike" kern="1200" cap="none" spc="0" normalizeH="0" baseline="0" noProof="0" dirty="0">
                <a:ln>
                  <a:noFill/>
                </a:ln>
                <a:solidFill>
                  <a:srgbClr val="4472C4"/>
                </a:solidFill>
                <a:effectLst/>
                <a:uLnTx/>
                <a:uFillTx/>
                <a:latin typeface="Calibri" panose="020F0502020204030204"/>
                <a:ea typeface="Calibri" panose="020F0502020204030204" pitchFamily="34" charset="0"/>
                <a:cs typeface="Arial" panose="020B0604020202020204" pitchFamily="34" charset="0"/>
              </a:rPr>
              <a:t> </a:t>
            </a:r>
            <a:r>
              <a:rPr lang="fr-FR" b="1" dirty="0" err="1">
                <a:solidFill>
                  <a:srgbClr val="4472C4"/>
                </a:solidFill>
                <a:latin typeface="Calibri" panose="020F0502020204030204"/>
                <a:cs typeface="Arial" panose="020B0604020202020204" pitchFamily="34" charset="0"/>
              </a:rPr>
              <a:t>within</a:t>
            </a:r>
            <a:r>
              <a:rPr lang="fr-FR" b="1" dirty="0">
                <a:solidFill>
                  <a:srgbClr val="4472C4"/>
                </a:solidFill>
                <a:latin typeface="Calibri" panose="020F0502020204030204"/>
                <a:cs typeface="Arial" panose="020B0604020202020204" pitchFamily="34" charset="0"/>
              </a:rPr>
              <a:t> the Programme </a:t>
            </a:r>
            <a:r>
              <a:rPr lang="fr-FR" b="1" dirty="0" err="1">
                <a:solidFill>
                  <a:srgbClr val="4472C4"/>
                </a:solidFill>
                <a:latin typeface="Calibri" panose="020F0502020204030204"/>
                <a:cs typeface="Arial" panose="020B0604020202020204" pitchFamily="34" charset="0"/>
              </a:rPr>
              <a:t>does</a:t>
            </a:r>
            <a:r>
              <a:rPr lang="fr-FR" b="1" dirty="0">
                <a:solidFill>
                  <a:srgbClr val="4472C4"/>
                </a:solidFill>
                <a:latin typeface="Calibri" panose="020F0502020204030204"/>
                <a:cs typeface="Arial" panose="020B0604020202020204" pitchFamily="34" charset="0"/>
              </a:rPr>
              <a:t> not </a:t>
            </a:r>
            <a:r>
              <a:rPr lang="fr-FR" b="1" dirty="0" err="1">
                <a:solidFill>
                  <a:srgbClr val="4472C4"/>
                </a:solidFill>
                <a:latin typeface="Calibri" panose="020F0502020204030204"/>
                <a:cs typeface="Arial" panose="020B0604020202020204" pitchFamily="34" charset="0"/>
              </a:rPr>
              <a:t>only</a:t>
            </a:r>
            <a:r>
              <a:rPr lang="fr-FR" b="1" dirty="0">
                <a:solidFill>
                  <a:srgbClr val="4472C4"/>
                </a:solidFill>
                <a:latin typeface="Calibri" panose="020F0502020204030204"/>
                <a:cs typeface="Arial" panose="020B0604020202020204" pitchFamily="34" charset="0"/>
              </a:rPr>
              <a:t> </a:t>
            </a:r>
            <a:r>
              <a:rPr lang="fr-FR" b="1" dirty="0" err="1">
                <a:solidFill>
                  <a:srgbClr val="4472C4"/>
                </a:solidFill>
                <a:latin typeface="Calibri" panose="020F0502020204030204"/>
                <a:cs typeface="Arial" panose="020B0604020202020204" pitchFamily="34" charset="0"/>
              </a:rPr>
              <a:t>revolve</a:t>
            </a:r>
            <a:r>
              <a:rPr lang="fr-FR" b="1" dirty="0">
                <a:solidFill>
                  <a:srgbClr val="4472C4"/>
                </a:solidFill>
                <a:latin typeface="Calibri" panose="020F0502020204030204"/>
                <a:cs typeface="Arial" panose="020B0604020202020204" pitchFamily="34" charset="0"/>
              </a:rPr>
              <a:t> </a:t>
            </a:r>
            <a:r>
              <a:rPr lang="en-US" b="1" dirty="0">
                <a:solidFill>
                  <a:srgbClr val="4472C4"/>
                </a:solidFill>
                <a:latin typeface="Calibri" panose="020F0502020204030204"/>
                <a:cs typeface="Arial" panose="020B0604020202020204" pitchFamily="34" charset="0"/>
              </a:rPr>
              <a:t>around the </a:t>
            </a:r>
            <a:r>
              <a:rPr lang="en-US" b="1" dirty="0" err="1">
                <a:solidFill>
                  <a:srgbClr val="4472C4"/>
                </a:solidFill>
                <a:latin typeface="Calibri" panose="020F0502020204030204"/>
                <a:cs typeface="Arial" panose="020B0604020202020204" pitchFamily="34" charset="0"/>
              </a:rPr>
              <a:t>implementaion</a:t>
            </a:r>
            <a:r>
              <a:rPr lang="en-US" b="1" dirty="0">
                <a:solidFill>
                  <a:srgbClr val="4472C4"/>
                </a:solidFill>
                <a:latin typeface="Calibri" panose="020F0502020204030204"/>
                <a:cs typeface="Arial" panose="020B0604020202020204" pitchFamily="34" charset="0"/>
              </a:rPr>
              <a:t> decrees and decisions of the Water Law</a:t>
            </a:r>
            <a:r>
              <a:rPr lang="en-US" dirty="0">
                <a:solidFill>
                  <a:prstClr val="black"/>
                </a:solidFill>
              </a:rPr>
              <a:t>. R</a:t>
            </a:r>
            <a:r>
              <a:rPr lang="en-US" dirty="0"/>
              <a:t>eforms are expected to be </a:t>
            </a:r>
            <a:r>
              <a:rPr lang="en-US" b="1" dirty="0">
                <a:solidFill>
                  <a:srgbClr val="4472C4"/>
                </a:solidFill>
                <a:cs typeface="Arial" panose="020B0604020202020204" pitchFamily="34" charset="0"/>
              </a:rPr>
              <a:t>substantive,</a:t>
            </a:r>
            <a:r>
              <a:rPr lang="en-US" dirty="0"/>
              <a:t> </a:t>
            </a:r>
            <a:r>
              <a:rPr lang="en-US" b="1" dirty="0">
                <a:solidFill>
                  <a:srgbClr val="4472C4"/>
                </a:solidFill>
                <a:cs typeface="Arial" panose="020B0604020202020204" pitchFamily="34" charset="0"/>
              </a:rPr>
              <a:t>institutional and contractual</a:t>
            </a:r>
            <a:r>
              <a:rPr lang="en-US" dirty="0"/>
              <a:t>, in line with the recommendations of the NWSS and based upon the fundamental legal reforms (Water Law No. 192/2020 and the Law Organizing the Water Sector No. 221/2000), that are yet to be fully implemented.</a:t>
            </a:r>
            <a:endParaRPr kumimoji="0" lang="fr-FR" sz="1800" b="1" i="0" u="none" strike="noStrike" kern="1200" cap="none" spc="0" normalizeH="0" baseline="0" noProof="0" dirty="0">
              <a:ln>
                <a:noFill/>
              </a:ln>
              <a:solidFill>
                <a:srgbClr val="4472C4"/>
              </a:solidFill>
              <a:effectLst/>
              <a:uLnTx/>
              <a:uFillTx/>
              <a:latin typeface="Calibri" panose="020F0502020204030204"/>
              <a:ea typeface="Calibri" panose="020F050202020403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lang="fr-FR" b="1" dirty="0">
              <a:solidFill>
                <a:srgbClr val="4472C4"/>
              </a:solidFill>
              <a:latin typeface="Calibri" panose="020F0502020204030204"/>
              <a:ea typeface="Calibri" panose="020F0502020204030204" pitchFamily="34" charset="0"/>
              <a:cs typeface="Arial" panose="020B0604020202020204" pitchFamily="34" charset="0"/>
            </a:endParaRPr>
          </a:p>
          <a:p>
            <a:pPr marL="285750" lvl="0" indent="-285750" algn="just">
              <a:buFont typeface="Wingdings" panose="05000000000000000000" pitchFamily="2" charset="2"/>
              <a:buChar char="ü"/>
            </a:pPr>
            <a:r>
              <a:rPr lang="fr-FR" b="1" dirty="0">
                <a:solidFill>
                  <a:srgbClr val="4472C4"/>
                </a:solidFill>
                <a:latin typeface="Calibri" panose="020F0502020204030204"/>
                <a:cs typeface="Arial" panose="020B0604020202020204" pitchFamily="34" charset="0"/>
              </a:rPr>
              <a:t>Several </a:t>
            </a:r>
            <a:r>
              <a:rPr lang="fr-FR" b="1" dirty="0" err="1">
                <a:solidFill>
                  <a:srgbClr val="4472C4"/>
                </a:solidFill>
                <a:latin typeface="Calibri" panose="020F0502020204030204"/>
                <a:cs typeface="Arial" panose="020B0604020202020204" pitchFamily="34" charset="0"/>
              </a:rPr>
              <a:t>legal</a:t>
            </a:r>
            <a:r>
              <a:rPr lang="fr-FR" b="1" dirty="0">
                <a:solidFill>
                  <a:srgbClr val="4472C4"/>
                </a:solidFill>
                <a:latin typeface="Calibri" panose="020F0502020204030204"/>
                <a:cs typeface="Arial" panose="020B0604020202020204" pitchFamily="34" charset="0"/>
              </a:rPr>
              <a:t> </a:t>
            </a:r>
            <a:r>
              <a:rPr lang="fr-FR" b="1" dirty="0" err="1">
                <a:solidFill>
                  <a:srgbClr val="4472C4"/>
                </a:solidFill>
                <a:latin typeface="Calibri" panose="020F0502020204030204"/>
                <a:cs typeface="Arial" panose="020B0604020202020204" pitchFamily="34" charset="0"/>
              </a:rPr>
              <a:t>work</a:t>
            </a:r>
            <a:r>
              <a:rPr lang="fr-FR" b="1" dirty="0">
                <a:solidFill>
                  <a:srgbClr val="4472C4"/>
                </a:solidFill>
                <a:latin typeface="Calibri" panose="020F0502020204030204"/>
                <a:cs typeface="Arial" panose="020B0604020202020204" pitchFamily="34" charset="0"/>
              </a:rPr>
              <a:t> </a:t>
            </a:r>
            <a:r>
              <a:rPr lang="fr-FR" b="1" dirty="0" err="1">
                <a:solidFill>
                  <a:srgbClr val="4472C4"/>
                </a:solidFill>
                <a:latin typeface="Calibri" panose="020F0502020204030204"/>
                <a:cs typeface="Arial" panose="020B0604020202020204" pitchFamily="34" charset="0"/>
              </a:rPr>
              <a:t>streams</a:t>
            </a:r>
            <a:r>
              <a:rPr lang="fr-FR" b="1" dirty="0">
                <a:solidFill>
                  <a:srgbClr val="4472C4"/>
                </a:solidFill>
                <a:latin typeface="Calibri" panose="020F0502020204030204"/>
                <a:cs typeface="Arial" panose="020B0604020202020204" pitchFamily="34" charset="0"/>
              </a:rPr>
              <a:t> are </a:t>
            </a:r>
            <a:r>
              <a:rPr lang="fr-FR" b="1" dirty="0" err="1">
                <a:solidFill>
                  <a:srgbClr val="4472C4"/>
                </a:solidFill>
                <a:latin typeface="Calibri" panose="020F0502020204030204"/>
                <a:cs typeface="Arial" panose="020B0604020202020204" pitchFamily="34" charset="0"/>
              </a:rPr>
              <a:t>conducted</a:t>
            </a:r>
            <a:r>
              <a:rPr lang="fr-FR" b="1" dirty="0">
                <a:solidFill>
                  <a:srgbClr val="4472C4"/>
                </a:solidFill>
                <a:latin typeface="Calibri" panose="020F0502020204030204"/>
                <a:cs typeface="Arial" panose="020B0604020202020204" pitchFamily="34" charset="0"/>
              </a:rPr>
              <a:t> in </a:t>
            </a:r>
            <a:r>
              <a:rPr lang="fr-FR" b="1" dirty="0" err="1">
                <a:solidFill>
                  <a:srgbClr val="4472C4"/>
                </a:solidFill>
                <a:latin typeface="Calibri" panose="020F0502020204030204"/>
                <a:cs typeface="Arial" panose="020B0604020202020204" pitchFamily="34" charset="0"/>
              </a:rPr>
              <a:t>parallel</a:t>
            </a:r>
            <a:r>
              <a:rPr lang="fr-FR" b="1" dirty="0">
                <a:solidFill>
                  <a:srgbClr val="4472C4"/>
                </a:solidFill>
                <a:latin typeface="Calibri" panose="020F0502020204030204"/>
                <a:cs typeface="Arial" panose="020B0604020202020204" pitchFamily="34" charset="0"/>
              </a:rPr>
              <a:t>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to support the </a:t>
            </a:r>
            <a:r>
              <a:rPr kumimoji="0" lang="fr-FR" sz="1800" b="0" i="0" u="none" strike="noStrike" kern="1200" cap="none" spc="0" normalizeH="0" baseline="0" noProof="0" dirty="0" err="1">
                <a:ln>
                  <a:noFill/>
                </a:ln>
                <a:solidFill>
                  <a:prstClr val="black"/>
                </a:solidFill>
                <a:effectLst/>
                <a:uLnTx/>
                <a:uFillTx/>
                <a:latin typeface="Calibri" panose="020F0502020204030204"/>
                <a:ea typeface="+mn-ea"/>
                <a:cs typeface="+mn-cs"/>
              </a:rPr>
              <a:t>smooth</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fr-FR" sz="1800" b="0" i="0" u="none" strike="noStrike" kern="1200" cap="none" spc="0" normalizeH="0" baseline="0" noProof="0" dirty="0" err="1">
                <a:ln>
                  <a:noFill/>
                </a:ln>
                <a:solidFill>
                  <a:prstClr val="black"/>
                </a:solidFill>
                <a:effectLst/>
                <a:uLnTx/>
                <a:uFillTx/>
                <a:latin typeface="Calibri" panose="020F0502020204030204"/>
                <a:ea typeface="+mn-ea"/>
                <a:cs typeface="+mn-cs"/>
              </a:rPr>
              <a:t>sound</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panose="020F0502020204030204"/>
                <a:ea typeface="+mn-ea"/>
                <a:cs typeface="+mn-cs"/>
              </a:rPr>
              <a:t>implementation</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of </a:t>
            </a:r>
            <a:r>
              <a:rPr kumimoji="0" lang="fr-FR" sz="1800" b="0" i="0" u="none" strike="noStrike" kern="1200" cap="none" spc="0" normalizeH="0" baseline="0" noProof="0" dirty="0" err="1">
                <a:ln>
                  <a:noFill/>
                </a:ln>
                <a:solidFill>
                  <a:prstClr val="black"/>
                </a:solidFill>
                <a:effectLst/>
                <a:uLnTx/>
                <a:uFillTx/>
                <a:latin typeface="Calibri" panose="020F0502020204030204"/>
                <a:ea typeface="+mn-ea"/>
                <a:cs typeface="+mn-cs"/>
              </a:rPr>
              <a:t>priority</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panose="020F0502020204030204"/>
                <a:ea typeface="+mn-ea"/>
                <a:cs typeface="+mn-cs"/>
              </a:rPr>
              <a:t>reforms</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the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r>
              <a:rPr lang="en-US" dirty="0" err="1">
                <a:solidFill>
                  <a:prstClr val="black"/>
                </a:solidFill>
              </a:rPr>
              <a:t>ssessment</a:t>
            </a:r>
            <a:r>
              <a:rPr lang="en-US" dirty="0">
                <a:solidFill>
                  <a:prstClr val="black"/>
                </a:solidFill>
              </a:rPr>
              <a:t> of the </a:t>
            </a:r>
            <a:r>
              <a:rPr lang="en-US" b="1" dirty="0">
                <a:solidFill>
                  <a:srgbClr val="4472C4"/>
                </a:solidFill>
                <a:ea typeface="Calibri" panose="020F0502020204030204" pitchFamily="34" charset="0"/>
                <a:cs typeface="Arial" panose="020B0604020202020204" pitchFamily="34" charset="0"/>
              </a:rPr>
              <a:t>legal feasibility, </a:t>
            </a:r>
            <a:r>
              <a:rPr lang="en-US" dirty="0">
                <a:solidFill>
                  <a:prstClr val="black"/>
                </a:solidFill>
              </a:rPr>
              <a:t>and the required modalities needed for the development and implementation each </a:t>
            </a:r>
            <a:r>
              <a:rPr lang="en-US" b="1" dirty="0">
                <a:solidFill>
                  <a:srgbClr val="4472C4"/>
                </a:solidFill>
                <a:ea typeface="Calibri" panose="020F0502020204030204" pitchFamily="34" charset="0"/>
                <a:cs typeface="Arial" panose="020B0604020202020204" pitchFamily="34" charset="0"/>
              </a:rPr>
              <a:t>recommendation</a:t>
            </a:r>
            <a:r>
              <a:rPr lang="en-US" dirty="0">
                <a:solidFill>
                  <a:prstClr val="black"/>
                </a:solidFill>
              </a:rPr>
              <a:t> made by the </a:t>
            </a:r>
            <a:r>
              <a:rPr lang="en-US" dirty="0" err="1">
                <a:solidFill>
                  <a:prstClr val="black"/>
                </a:solidFill>
              </a:rPr>
              <a:t>Programme</a:t>
            </a:r>
            <a:r>
              <a:rPr lang="en-US" dirty="0">
                <a:solidFill>
                  <a:prstClr val="black"/>
                </a:solidFill>
              </a:rPr>
              <a:t>.</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just"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solidFill>
                  <a:prstClr val="black"/>
                </a:solidFill>
                <a:latin typeface="Calibri" panose="020F0502020204030204"/>
              </a:rPr>
              <a:t>This work is carried out in a dynamic of </a:t>
            </a:r>
            <a:r>
              <a:rPr lang="en-US" b="1" dirty="0">
                <a:solidFill>
                  <a:srgbClr val="4472C4"/>
                </a:solidFill>
                <a:latin typeface="Calibri" panose="020F0502020204030204"/>
                <a:cs typeface="Arial" panose="020B0604020202020204" pitchFamily="34" charset="0"/>
              </a:rPr>
              <a:t>continuous and constructive dialogue with all stakeholders of the water sector. </a:t>
            </a:r>
          </a:p>
          <a:p>
            <a:pPr marR="0" lvl="0" algn="just"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Diagramme 10">
            <a:extLst>
              <a:ext uri="{FF2B5EF4-FFF2-40B4-BE49-F238E27FC236}">
                <a16:creationId xmlns:a16="http://schemas.microsoft.com/office/drawing/2014/main" id="{9E67D6D8-0CB4-0C7C-A031-78E5D92601BD}"/>
              </a:ext>
            </a:extLst>
          </p:cNvPr>
          <p:cNvGraphicFramePr/>
          <p:nvPr>
            <p:extLst>
              <p:ext uri="{D42A27DB-BD31-4B8C-83A1-F6EECF244321}">
                <p14:modId xmlns:p14="http://schemas.microsoft.com/office/powerpoint/2010/main" val="1938490713"/>
              </p:ext>
            </p:extLst>
          </p:nvPr>
        </p:nvGraphicFramePr>
        <p:xfrm>
          <a:off x="6096000" y="1579283"/>
          <a:ext cx="7611641" cy="515854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04056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3</a:t>
            </a:fld>
            <a:endParaRPr lang="en-US" dirty="0"/>
          </a:p>
        </p:txBody>
      </p:sp>
      <p:sp>
        <p:nvSpPr>
          <p:cNvPr id="8" name="Rectangle 7"/>
          <p:cNvSpPr/>
          <p:nvPr/>
        </p:nvSpPr>
        <p:spPr>
          <a:xfrm>
            <a:off x="334320" y="1088838"/>
            <a:ext cx="9578732" cy="1077218"/>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02. The </a:t>
            </a:r>
            <a:r>
              <a:rPr lang="en-US" sz="3200" b="1" dirty="0">
                <a:ln w="0"/>
                <a:solidFill>
                  <a:srgbClr val="002060"/>
                </a:solidFill>
                <a:latin typeface="Tw Cen MT" panose="020B0602020104020603" pitchFamily="34" charset="0"/>
                <a:cs typeface="HeLVETICA" panose="020B0604020202020204" pitchFamily="34" charset="0"/>
              </a:rPr>
              <a:t>Water Code</a:t>
            </a:r>
          </a:p>
          <a:p>
            <a:endParaRPr lang="en-US" sz="3200" b="1" dirty="0">
              <a:ln w="0"/>
              <a:solidFill>
                <a:srgbClr val="002060"/>
              </a:solidFill>
              <a:latin typeface="Tw Cen MT" panose="020B0602020104020603" pitchFamily="34" charset="0"/>
              <a:cs typeface="HeLVETICA" panose="020B0604020202020204" pitchFamily="34" charset="0"/>
            </a:endParaRPr>
          </a:p>
        </p:txBody>
      </p:sp>
      <p:sp>
        <p:nvSpPr>
          <p:cNvPr id="2" name="Rectangle 1"/>
          <p:cNvSpPr/>
          <p:nvPr/>
        </p:nvSpPr>
        <p:spPr>
          <a:xfrm>
            <a:off x="937167" y="1777369"/>
            <a:ext cx="9722124" cy="4493538"/>
          </a:xfrm>
          <a:prstGeom prst="rect">
            <a:avLst/>
          </a:prstGeom>
        </p:spPr>
        <p:txBody>
          <a:bodyPr wrap="square">
            <a:spAutoFit/>
          </a:bodyPr>
          <a:lstStyle/>
          <a:p>
            <a:pPr>
              <a:spcBef>
                <a:spcPts val="1200"/>
              </a:spcBef>
            </a:pPr>
            <a:endParaRPr lang="en-US" dirty="0"/>
          </a:p>
          <a:p>
            <a:pPr marL="285750" indent="-285750" algn="just">
              <a:spcBef>
                <a:spcPts val="1200"/>
              </a:spcBef>
              <a:buFont typeface="Wingdings" panose="05000000000000000000" pitchFamily="2" charset="2"/>
              <a:buChar char="ü"/>
            </a:pPr>
            <a:r>
              <a:rPr lang="en-US" dirty="0"/>
              <a:t>It is a full </a:t>
            </a:r>
            <a:r>
              <a:rPr lang="en-US" b="1" dirty="0">
                <a:solidFill>
                  <a:srgbClr val="4472C4"/>
                </a:solidFill>
                <a:latin typeface="Calibri" panose="020F0502020204030204"/>
                <a:ea typeface="Calibri" panose="020F0502020204030204" pitchFamily="34" charset="0"/>
                <a:cs typeface="Arial" panose="020B0604020202020204" pitchFamily="34" charset="0"/>
              </a:rPr>
              <a:t>compilation</a:t>
            </a:r>
            <a:r>
              <a:rPr lang="en-US" dirty="0"/>
              <a:t> of all laws, decrees, decisions, circulars and other instruments enacted to       regulate the water sector in Lebanon, including, but </a:t>
            </a:r>
            <a:r>
              <a:rPr lang="en-US" b="1" dirty="0">
                <a:solidFill>
                  <a:srgbClr val="4472C4"/>
                </a:solidFill>
                <a:latin typeface="Calibri" panose="020F0502020204030204"/>
                <a:ea typeface="Calibri" panose="020F0502020204030204" pitchFamily="34" charset="0"/>
                <a:cs typeface="Arial" panose="020B0604020202020204" pitchFamily="34" charset="0"/>
              </a:rPr>
              <a:t>not limited to </a:t>
            </a:r>
            <a:r>
              <a:rPr lang="en-US" dirty="0"/>
              <a:t>the 2020 Water Law (sometimes referred to wrongly as the water code).</a:t>
            </a:r>
          </a:p>
          <a:p>
            <a:pPr marL="285750" indent="-285750" algn="just">
              <a:spcBef>
                <a:spcPts val="1200"/>
              </a:spcBef>
              <a:buFont typeface="Wingdings" panose="05000000000000000000" pitchFamily="2" charset="2"/>
              <a:buChar char="ü"/>
            </a:pPr>
            <a:r>
              <a:rPr lang="en-US" dirty="0"/>
              <a:t>The Water Code (in Arabic</a:t>
            </a:r>
            <a:r>
              <a:rPr lang="ar-AE" dirty="0"/>
              <a:t>تشريعات قطاع المياه </a:t>
            </a:r>
            <a:r>
              <a:rPr lang="fr-FR" dirty="0"/>
              <a:t>) </a:t>
            </a:r>
            <a:r>
              <a:rPr lang="fr-FR" dirty="0" err="1"/>
              <a:t>was</a:t>
            </a:r>
            <a:r>
              <a:rPr lang="fr-FR" dirty="0"/>
              <a:t> </a:t>
            </a:r>
            <a:r>
              <a:rPr lang="fr-FR" dirty="0" err="1"/>
              <a:t>finalized</a:t>
            </a:r>
            <a:r>
              <a:rPr lang="fr-FR" dirty="0"/>
              <a:t> in an </a:t>
            </a:r>
            <a:r>
              <a:rPr lang="fr-FR" b="1" dirty="0" err="1">
                <a:solidFill>
                  <a:srgbClr val="4472C4"/>
                </a:solidFill>
                <a:latin typeface="Calibri" panose="020F0502020204030204"/>
                <a:ea typeface="Calibri" panose="020F0502020204030204" pitchFamily="34" charset="0"/>
                <a:cs typeface="Arial" panose="020B0604020202020204" pitchFamily="34" charset="0"/>
              </a:rPr>
              <a:t>electronic</a:t>
            </a:r>
            <a:r>
              <a:rPr lang="fr-FR" b="1" dirty="0">
                <a:solidFill>
                  <a:srgbClr val="4472C4"/>
                </a:solidFill>
                <a:latin typeface="Calibri" panose="020F0502020204030204"/>
                <a:ea typeface="Calibri" panose="020F0502020204030204" pitchFamily="34" charset="0"/>
                <a:cs typeface="Arial" panose="020B0604020202020204" pitchFamily="34" charset="0"/>
              </a:rPr>
              <a:t> format </a:t>
            </a:r>
            <a:r>
              <a:rPr lang="fr-FR" dirty="0"/>
              <a:t>and made </a:t>
            </a:r>
            <a:r>
              <a:rPr lang="fr-FR" dirty="0" err="1"/>
              <a:t>ready</a:t>
            </a:r>
            <a:r>
              <a:rPr lang="fr-FR" dirty="0"/>
              <a:t> for </a:t>
            </a:r>
            <a:r>
              <a:rPr lang="fr-FR" dirty="0" err="1"/>
              <a:t>editing</a:t>
            </a:r>
            <a:r>
              <a:rPr lang="fr-FR" dirty="0"/>
              <a:t> and publication in </a:t>
            </a:r>
            <a:r>
              <a:rPr lang="fr-FR" dirty="0" err="1"/>
              <a:t>print</a:t>
            </a:r>
            <a:r>
              <a:rPr lang="fr-FR" dirty="0"/>
              <a:t> and </a:t>
            </a:r>
            <a:r>
              <a:rPr lang="fr-FR" dirty="0" err="1"/>
              <a:t>electronic</a:t>
            </a:r>
            <a:r>
              <a:rPr lang="fr-FR" dirty="0"/>
              <a:t> </a:t>
            </a:r>
            <a:r>
              <a:rPr lang="fr-FR" dirty="0" err="1"/>
              <a:t>searchable</a:t>
            </a:r>
            <a:r>
              <a:rPr lang="fr-FR" dirty="0"/>
              <a:t> and </a:t>
            </a:r>
            <a:r>
              <a:rPr lang="fr-FR" dirty="0" err="1"/>
              <a:t>updatable</a:t>
            </a:r>
            <a:r>
              <a:rPr lang="fr-FR" dirty="0"/>
              <a:t> formats.</a:t>
            </a:r>
            <a:r>
              <a:rPr lang="en-US" dirty="0"/>
              <a:t> </a:t>
            </a:r>
          </a:p>
          <a:p>
            <a:pPr marL="285750" indent="-285750">
              <a:spcBef>
                <a:spcPts val="1200"/>
              </a:spcBef>
              <a:buFont typeface="Wingdings" panose="05000000000000000000" pitchFamily="2" charset="2"/>
              <a:buChar char="ü"/>
            </a:pPr>
            <a:r>
              <a:rPr lang="en-GB" dirty="0"/>
              <a:t>It is organized thematically into 3 main volumes :</a:t>
            </a:r>
          </a:p>
          <a:p>
            <a:pPr>
              <a:spcBef>
                <a:spcPts val="1200"/>
              </a:spcBef>
            </a:pPr>
            <a:r>
              <a:rPr lang="fr-FR" dirty="0"/>
              <a:t>     </a:t>
            </a:r>
            <a:r>
              <a:rPr lang="fr-FR" b="1" dirty="0">
                <a:solidFill>
                  <a:srgbClr val="4472C4"/>
                </a:solidFill>
                <a:latin typeface="Calibri" panose="020F0502020204030204"/>
                <a:ea typeface="Calibri" panose="020F0502020204030204" pitchFamily="34" charset="0"/>
                <a:cs typeface="Arial" panose="020B0604020202020204" pitchFamily="34" charset="0"/>
              </a:rPr>
              <a:t>Volume I: </a:t>
            </a:r>
            <a:r>
              <a:rPr lang="fr-FR" dirty="0"/>
              <a:t>Substantive provisions.</a:t>
            </a:r>
          </a:p>
          <a:p>
            <a:pPr>
              <a:spcBef>
                <a:spcPts val="1200"/>
              </a:spcBef>
            </a:pPr>
            <a:r>
              <a:rPr lang="fr-FR" dirty="0"/>
              <a:t>     </a:t>
            </a:r>
            <a:r>
              <a:rPr lang="fr-FR" b="1" dirty="0">
                <a:solidFill>
                  <a:srgbClr val="4472C4"/>
                </a:solidFill>
                <a:latin typeface="Calibri" panose="020F0502020204030204"/>
                <a:ea typeface="Calibri" panose="020F0502020204030204" pitchFamily="34" charset="0"/>
                <a:cs typeface="Arial" panose="020B0604020202020204" pitchFamily="34" charset="0"/>
              </a:rPr>
              <a:t>Volume II: </a:t>
            </a:r>
            <a:r>
              <a:rPr lang="fr-FR" dirty="0" err="1"/>
              <a:t>Institutional</a:t>
            </a:r>
            <a:r>
              <a:rPr lang="fr-FR" dirty="0"/>
              <a:t> Framework provisions.</a:t>
            </a:r>
          </a:p>
          <a:p>
            <a:pPr>
              <a:spcBef>
                <a:spcPts val="1200"/>
              </a:spcBef>
            </a:pPr>
            <a:r>
              <a:rPr lang="fr-FR" dirty="0"/>
              <a:t>     </a:t>
            </a:r>
            <a:r>
              <a:rPr lang="fr-FR" b="1" dirty="0">
                <a:solidFill>
                  <a:srgbClr val="4472C4"/>
                </a:solidFill>
                <a:latin typeface="Calibri" panose="020F0502020204030204"/>
                <a:ea typeface="Calibri" panose="020F0502020204030204" pitchFamily="34" charset="0"/>
                <a:cs typeface="Arial" panose="020B0604020202020204" pitchFamily="34" charset="0"/>
              </a:rPr>
              <a:t>Volume III: </a:t>
            </a:r>
            <a:r>
              <a:rPr lang="fr-FR" dirty="0"/>
              <a:t>International Instruments</a:t>
            </a:r>
            <a:endParaRPr lang="en-CA" dirty="0"/>
          </a:p>
          <a:p>
            <a:pPr marL="285750" indent="-285750">
              <a:spcBef>
                <a:spcPts val="1200"/>
              </a:spcBef>
              <a:buFont typeface="Wingdings" panose="05000000000000000000" pitchFamily="2" charset="2"/>
              <a:buChar char="ü"/>
            </a:pPr>
            <a:r>
              <a:rPr lang="en-CA" dirty="0"/>
              <a:t>Texts that were explicitly or impliedly cancelled by the </a:t>
            </a:r>
            <a:r>
              <a:rPr lang="en-CA" b="1" dirty="0">
                <a:solidFill>
                  <a:srgbClr val="4472C4"/>
                </a:solidFill>
                <a:latin typeface="Calibri" panose="020F0502020204030204"/>
                <a:ea typeface="Calibri" panose="020F0502020204030204" pitchFamily="34" charset="0"/>
                <a:cs typeface="Arial" panose="020B0604020202020204" pitchFamily="34" charset="0"/>
              </a:rPr>
              <a:t>Water Law </a:t>
            </a:r>
            <a:r>
              <a:rPr lang="en-CA" dirty="0"/>
              <a:t>or by other legislation were excluded from the Code.</a:t>
            </a:r>
          </a:p>
        </p:txBody>
      </p:sp>
    </p:spTree>
    <p:extLst>
      <p:ext uri="{BB962C8B-B14F-4D97-AF65-F5344CB8AC3E}">
        <p14:creationId xmlns:p14="http://schemas.microsoft.com/office/powerpoint/2010/main" val="425476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0B29D-F54F-4D17-B88F-A75FD4EAC38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Rectangle 7"/>
          <p:cNvSpPr/>
          <p:nvPr/>
        </p:nvSpPr>
        <p:spPr>
          <a:xfrm>
            <a:off x="334320" y="1088838"/>
            <a:ext cx="9578732" cy="156966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rPr>
              <a:t>03. </a:t>
            </a:r>
            <a:r>
              <a:rPr kumimoji="0" lang="en-US" sz="32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rPr>
              <a:t>Legal Analysis of the Water Sector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endParaRPr>
          </a:p>
        </p:txBody>
      </p:sp>
      <p:sp>
        <p:nvSpPr>
          <p:cNvPr id="11" name="Rectangle 10"/>
          <p:cNvSpPr/>
          <p:nvPr/>
        </p:nvSpPr>
        <p:spPr>
          <a:xfrm>
            <a:off x="98492" y="1759368"/>
            <a:ext cx="5025194" cy="837537"/>
          </a:xfrm>
          <a:prstGeom prst="rect">
            <a:avLst/>
          </a:prstGeom>
        </p:spPr>
        <p:txBody>
          <a:bodyPr wrap="square">
            <a:spAutoFit/>
          </a:bodyPr>
          <a:lstStyle/>
          <a:p>
            <a:pPr marL="742950" marR="0" lvl="1" indent="-285750" algn="just" defTabSz="914400" rtl="0" eaLnBrk="1" fontAlgn="auto" latinLnBrk="0" hangingPunct="1">
              <a:lnSpc>
                <a:spcPct val="120000"/>
              </a:lnSpc>
              <a:spcBef>
                <a:spcPts val="80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1" indent="-285750" algn="just" defTabSz="914400" rtl="0" eaLnBrk="1" fontAlgn="auto" latinLnBrk="0" hangingPunct="1">
              <a:lnSpc>
                <a:spcPct val="120000"/>
              </a:lnSpc>
              <a:spcBef>
                <a:spcPts val="80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2" name="Diagramme 1"/>
          <p:cNvGraphicFramePr/>
          <p:nvPr>
            <p:extLst>
              <p:ext uri="{D42A27DB-BD31-4B8C-83A1-F6EECF244321}">
                <p14:modId xmlns:p14="http://schemas.microsoft.com/office/powerpoint/2010/main" val="2839406845"/>
              </p:ext>
            </p:extLst>
          </p:nvPr>
        </p:nvGraphicFramePr>
        <p:xfrm>
          <a:off x="5347063" y="2054440"/>
          <a:ext cx="6510617" cy="389549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ZoneTexte 2">
            <a:extLst>
              <a:ext uri="{FF2B5EF4-FFF2-40B4-BE49-F238E27FC236}">
                <a16:creationId xmlns:a16="http://schemas.microsoft.com/office/drawing/2014/main" id="{F8A60F2B-A517-AE55-18F6-871109F6B04E}"/>
              </a:ext>
            </a:extLst>
          </p:cNvPr>
          <p:cNvSpPr txBox="1"/>
          <p:nvPr/>
        </p:nvSpPr>
        <p:spPr>
          <a:xfrm>
            <a:off x="98492" y="2054440"/>
            <a:ext cx="4909736" cy="3701911"/>
          </a:xfrm>
          <a:prstGeom prst="rect">
            <a:avLst/>
          </a:prstGeom>
          <a:noFill/>
        </p:spPr>
        <p:txBody>
          <a:bodyPr wrap="square" rtlCol="0">
            <a:spAutoFit/>
          </a:bodyPr>
          <a:lstStyle/>
          <a:p>
            <a:pPr algn="just">
              <a:lnSpc>
                <a:spcPct val="120000"/>
              </a:lnSpc>
              <a:spcBef>
                <a:spcPts val="800"/>
              </a:spcBef>
            </a:pPr>
            <a:r>
              <a:rPr lang="en-US" dirty="0">
                <a:ea typeface="Arial" panose="020B0604020202020204" pitchFamily="34" charset="0"/>
              </a:rPr>
              <a:t>The analysis of the Water Code was conducted thematically, in the sense that it summarily:</a:t>
            </a:r>
          </a:p>
          <a:p>
            <a:pPr marL="285750" indent="-285750" algn="just">
              <a:lnSpc>
                <a:spcPct val="120000"/>
              </a:lnSpc>
              <a:spcBef>
                <a:spcPts val="800"/>
              </a:spcBef>
              <a:buFont typeface="Wingdings" panose="05000000000000000000" pitchFamily="2" charset="2"/>
              <a:buChar char="ü"/>
            </a:pPr>
            <a:r>
              <a:rPr lang="en-US" b="1" dirty="0">
                <a:solidFill>
                  <a:srgbClr val="0070C0"/>
                </a:solidFill>
                <a:ea typeface="Arial" panose="020B0604020202020204" pitchFamily="34" charset="0"/>
              </a:rPr>
              <a:t>Describes</a:t>
            </a:r>
            <a:r>
              <a:rPr lang="en-US" dirty="0">
                <a:ea typeface="Arial" panose="020B0604020202020204" pitchFamily="34" charset="0"/>
              </a:rPr>
              <a:t> and explains the </a:t>
            </a:r>
            <a:r>
              <a:rPr lang="en-US" b="1" dirty="0">
                <a:solidFill>
                  <a:srgbClr val="0070C0"/>
                </a:solidFill>
                <a:ea typeface="Arial" panose="020B0604020202020204" pitchFamily="34" charset="0"/>
              </a:rPr>
              <a:t>applicable provisions </a:t>
            </a:r>
            <a:r>
              <a:rPr lang="en-US" dirty="0">
                <a:ea typeface="Arial" panose="020B0604020202020204" pitchFamily="34" charset="0"/>
              </a:rPr>
              <a:t>within each subject matter;</a:t>
            </a:r>
          </a:p>
          <a:p>
            <a:pPr marL="285750" indent="-285750" algn="just">
              <a:lnSpc>
                <a:spcPct val="120000"/>
              </a:lnSpc>
              <a:spcBef>
                <a:spcPts val="800"/>
              </a:spcBef>
              <a:buFont typeface="Wingdings" panose="05000000000000000000" pitchFamily="2" charset="2"/>
              <a:buChar char="ü"/>
            </a:pPr>
            <a:r>
              <a:rPr lang="en-US" b="1" dirty="0">
                <a:solidFill>
                  <a:srgbClr val="0070C0"/>
                </a:solidFill>
                <a:ea typeface="Arial" panose="020B0604020202020204" pitchFamily="34" charset="0"/>
              </a:rPr>
              <a:t>Highlights</a:t>
            </a:r>
            <a:r>
              <a:rPr lang="en-US" dirty="0">
                <a:ea typeface="Arial" panose="020B0604020202020204" pitchFamily="34" charset="0"/>
              </a:rPr>
              <a:t>, where needed, its </a:t>
            </a:r>
            <a:r>
              <a:rPr lang="en-US" b="1" dirty="0">
                <a:solidFill>
                  <a:srgbClr val="4472C4"/>
                </a:solidFill>
                <a:ea typeface="Arial" panose="020B0604020202020204" pitchFamily="34" charset="0"/>
              </a:rPr>
              <a:t>strengths</a:t>
            </a:r>
            <a:r>
              <a:rPr lang="en-US" dirty="0">
                <a:ea typeface="Arial" panose="020B0604020202020204" pitchFamily="34" charset="0"/>
              </a:rPr>
              <a:t> and </a:t>
            </a:r>
            <a:r>
              <a:rPr lang="en-US" b="1" dirty="0">
                <a:solidFill>
                  <a:srgbClr val="4472C4"/>
                </a:solidFill>
                <a:ea typeface="Arial" panose="020B0604020202020204" pitchFamily="34" charset="0"/>
              </a:rPr>
              <a:t>challenges</a:t>
            </a:r>
            <a:r>
              <a:rPr lang="en-US" dirty="0">
                <a:ea typeface="Arial" panose="020B0604020202020204" pitchFamily="34" charset="0"/>
              </a:rPr>
              <a:t>. </a:t>
            </a:r>
            <a:r>
              <a:rPr lang="en-US" b="1" dirty="0">
                <a:solidFill>
                  <a:srgbClr val="4472C4"/>
                </a:solidFill>
                <a:ea typeface="Arial" panose="020B0604020202020204" pitchFamily="34" charset="0"/>
              </a:rPr>
              <a:t> </a:t>
            </a:r>
            <a:endParaRPr lang="en-US" dirty="0">
              <a:ea typeface="Arial" panose="020B0604020202020204" pitchFamily="34" charset="0"/>
            </a:endParaRPr>
          </a:p>
          <a:p>
            <a:pPr marL="285750" indent="-285750" algn="just">
              <a:lnSpc>
                <a:spcPct val="120000"/>
              </a:lnSpc>
              <a:spcBef>
                <a:spcPts val="800"/>
              </a:spcBef>
              <a:buFont typeface="Wingdings" panose="05000000000000000000" pitchFamily="2" charset="2"/>
              <a:buChar char="ü"/>
            </a:pPr>
            <a:r>
              <a:rPr lang="en-US" b="1" dirty="0">
                <a:solidFill>
                  <a:srgbClr val="0070C0"/>
                </a:solidFill>
              </a:rPr>
              <a:t>Recommends</a:t>
            </a:r>
            <a:r>
              <a:rPr lang="en-US" dirty="0"/>
              <a:t> </a:t>
            </a:r>
            <a:r>
              <a:rPr lang="en-US" b="1" dirty="0">
                <a:solidFill>
                  <a:srgbClr val="0070C0"/>
                </a:solidFill>
              </a:rPr>
              <a:t>actions for reform</a:t>
            </a:r>
            <a:r>
              <a:rPr lang="en-US" dirty="0"/>
              <a:t>, particularly identifies the list and priorities of the 31 required </a:t>
            </a:r>
            <a:r>
              <a:rPr lang="en-US" b="1" dirty="0">
                <a:solidFill>
                  <a:srgbClr val="0070C0"/>
                </a:solidFill>
              </a:rPr>
              <a:t>implementation decrees and decisions</a:t>
            </a:r>
            <a:r>
              <a:rPr lang="en-US" dirty="0"/>
              <a:t> of the Water Law № 192/2020. </a:t>
            </a:r>
          </a:p>
        </p:txBody>
      </p:sp>
    </p:spTree>
    <p:extLst>
      <p:ext uri="{BB962C8B-B14F-4D97-AF65-F5344CB8AC3E}">
        <p14:creationId xmlns:p14="http://schemas.microsoft.com/office/powerpoint/2010/main" val="53668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5</a:t>
            </a:fld>
            <a:endParaRPr lang="en-US" dirty="0"/>
          </a:p>
        </p:txBody>
      </p:sp>
      <p:sp>
        <p:nvSpPr>
          <p:cNvPr id="8" name="Rectangle 7"/>
          <p:cNvSpPr/>
          <p:nvPr/>
        </p:nvSpPr>
        <p:spPr>
          <a:xfrm>
            <a:off x="334320" y="1088838"/>
            <a:ext cx="9578732" cy="1569660"/>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03. </a:t>
            </a:r>
            <a:r>
              <a:rPr lang="en-US" sz="3200" b="1" dirty="0">
                <a:ln w="0"/>
                <a:solidFill>
                  <a:srgbClr val="002060"/>
                </a:solidFill>
                <a:latin typeface="Tw Cen MT" panose="020B0602020104020603" pitchFamily="34" charset="0"/>
                <a:cs typeface="HeLVETICA" panose="020B0604020202020204" pitchFamily="34" charset="0"/>
              </a:rPr>
              <a:t>Legal Analysis of the Water Sector</a:t>
            </a:r>
          </a:p>
          <a:p>
            <a:endParaRPr lang="en-US" sz="3200" b="1" dirty="0">
              <a:ln w="0"/>
              <a:solidFill>
                <a:srgbClr val="002060"/>
              </a:solidFill>
              <a:latin typeface="Tw Cen MT" panose="020B0602020104020603" pitchFamily="34" charset="0"/>
              <a:cs typeface="HeLVETICA" panose="020B0604020202020204" pitchFamily="34" charset="0"/>
            </a:endParaRPr>
          </a:p>
          <a:p>
            <a:endParaRPr lang="en-US" sz="3200" b="1" dirty="0">
              <a:ln w="0"/>
              <a:solidFill>
                <a:srgbClr val="002060"/>
              </a:solidFill>
              <a:latin typeface="Tw Cen MT" panose="020B0602020104020603" pitchFamily="34" charset="0"/>
              <a:cs typeface="HeLVETICA" panose="020B0604020202020204" pitchFamily="34" charset="0"/>
            </a:endParaRPr>
          </a:p>
        </p:txBody>
      </p:sp>
      <p:sp>
        <p:nvSpPr>
          <p:cNvPr id="11" name="Rectangle 10"/>
          <p:cNvSpPr/>
          <p:nvPr/>
        </p:nvSpPr>
        <p:spPr>
          <a:xfrm>
            <a:off x="471055" y="1759368"/>
            <a:ext cx="11194471" cy="5109476"/>
          </a:xfrm>
          <a:prstGeom prst="rect">
            <a:avLst/>
          </a:prstGeom>
        </p:spPr>
        <p:txBody>
          <a:bodyPr wrap="square">
            <a:spAutoFit/>
          </a:bodyPr>
          <a:lstStyle/>
          <a:p>
            <a:pPr marL="285750" indent="-285750" algn="just">
              <a:lnSpc>
                <a:spcPct val="120000"/>
              </a:lnSpc>
              <a:spcBef>
                <a:spcPts val="800"/>
              </a:spcBef>
              <a:buFont typeface="Wingdings" panose="05000000000000000000" pitchFamily="2" charset="2"/>
              <a:buChar char="ü"/>
            </a:pPr>
            <a:r>
              <a:rPr lang="en-US" b="1" dirty="0">
                <a:solidFill>
                  <a:srgbClr val="4472C4"/>
                </a:solidFill>
              </a:rPr>
              <a:t>Main Challenges: </a:t>
            </a:r>
          </a:p>
          <a:p>
            <a:pPr marL="742950" lvl="1" indent="-285750" algn="just">
              <a:lnSpc>
                <a:spcPct val="120000"/>
              </a:lnSpc>
              <a:spcBef>
                <a:spcPts val="800"/>
              </a:spcBef>
              <a:buFont typeface="Wingdings" panose="05000000000000000000" pitchFamily="2" charset="2"/>
              <a:buChar char="v"/>
            </a:pPr>
            <a:r>
              <a:rPr lang="en-US" b="1" dirty="0"/>
              <a:t>Substantive:</a:t>
            </a:r>
            <a:r>
              <a:rPr lang="en-US" dirty="0"/>
              <a:t> Many legal reforms are still incomplete, particularly due to the non-enactment of the implementation decrees and decisions required by the Water Law.</a:t>
            </a:r>
          </a:p>
          <a:p>
            <a:pPr marL="742950" lvl="1" indent="-285750" algn="just">
              <a:lnSpc>
                <a:spcPct val="120000"/>
              </a:lnSpc>
              <a:spcBef>
                <a:spcPts val="800"/>
              </a:spcBef>
              <a:buFont typeface="Wingdings" panose="05000000000000000000" pitchFamily="2" charset="2"/>
              <a:buChar char="v"/>
            </a:pPr>
            <a:r>
              <a:rPr lang="en-US" dirty="0"/>
              <a:t>The overlapping complex legislation, including many old texts still in force since Ottoman and French eras, requires clarification and further legislative and regulatory developments and updates.</a:t>
            </a:r>
          </a:p>
          <a:p>
            <a:pPr lvl="1" algn="just">
              <a:lnSpc>
                <a:spcPct val="120000"/>
              </a:lnSpc>
              <a:spcBef>
                <a:spcPts val="800"/>
              </a:spcBef>
            </a:pPr>
            <a:endParaRPr lang="en-US" dirty="0"/>
          </a:p>
          <a:p>
            <a:pPr marL="742950" lvl="1" indent="-285750" algn="just">
              <a:lnSpc>
                <a:spcPct val="120000"/>
              </a:lnSpc>
              <a:spcBef>
                <a:spcPts val="800"/>
              </a:spcBef>
              <a:buFont typeface="Wingdings" panose="05000000000000000000" pitchFamily="2" charset="2"/>
              <a:buChar char="v"/>
            </a:pPr>
            <a:r>
              <a:rPr lang="en-US" b="1" dirty="0"/>
              <a:t>Organizational:</a:t>
            </a:r>
            <a:r>
              <a:rPr lang="en-US" dirty="0"/>
              <a:t> Institutional weaknesses, overlaps of competence and responsibilities amongst and within active stakeholders in the water sector mainly due to legislative and regulatory overlaps, misinterpretations or enforcement practices.</a:t>
            </a:r>
          </a:p>
          <a:p>
            <a:pPr lvl="1" algn="just">
              <a:lnSpc>
                <a:spcPct val="120000"/>
              </a:lnSpc>
              <a:spcBef>
                <a:spcPts val="800"/>
              </a:spcBef>
            </a:pPr>
            <a:endParaRPr lang="en-US" dirty="0"/>
          </a:p>
          <a:p>
            <a:pPr marL="742950" lvl="1" indent="-285750" algn="just">
              <a:lnSpc>
                <a:spcPct val="120000"/>
              </a:lnSpc>
              <a:spcBef>
                <a:spcPts val="800"/>
              </a:spcBef>
              <a:buFont typeface="Wingdings" panose="05000000000000000000" pitchFamily="2" charset="2"/>
              <a:buChar char="v"/>
            </a:pPr>
            <a:r>
              <a:rPr lang="en-US" b="1" dirty="0"/>
              <a:t>Contractual:</a:t>
            </a:r>
            <a:r>
              <a:rPr lang="en-US" dirty="0"/>
              <a:t> Many reforms introduced by the new </a:t>
            </a:r>
            <a:r>
              <a:rPr lang="en-US" b="1" dirty="0"/>
              <a:t>Water Law</a:t>
            </a:r>
            <a:r>
              <a:rPr lang="en-US" dirty="0"/>
              <a:t>, </a:t>
            </a:r>
            <a:r>
              <a:rPr lang="en-US" b="1" dirty="0"/>
              <a:t>Public Procurement Law</a:t>
            </a:r>
            <a:r>
              <a:rPr lang="en-US" dirty="0"/>
              <a:t> and </a:t>
            </a:r>
            <a:r>
              <a:rPr lang="en-US" b="1" dirty="0"/>
              <a:t>PPP law </a:t>
            </a:r>
            <a:r>
              <a:rPr lang="en-US" dirty="0"/>
              <a:t>are not reflected yet into the practice of the stakeholders.</a:t>
            </a:r>
          </a:p>
          <a:p>
            <a:pPr lvl="1" algn="just">
              <a:lnSpc>
                <a:spcPct val="120000"/>
              </a:lnSpc>
              <a:spcBef>
                <a:spcPts val="800"/>
              </a:spcBef>
            </a:pPr>
            <a:endParaRPr lang="en-US" dirty="0"/>
          </a:p>
        </p:txBody>
      </p:sp>
    </p:spTree>
    <p:extLst>
      <p:ext uri="{BB962C8B-B14F-4D97-AF65-F5344CB8AC3E}">
        <p14:creationId xmlns:p14="http://schemas.microsoft.com/office/powerpoint/2010/main" val="32529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2" name="Rectangle 1">
            <a:extLst>
              <a:ext uri="{FF2B5EF4-FFF2-40B4-BE49-F238E27FC236}">
                <a16:creationId xmlns:a16="http://schemas.microsoft.com/office/drawing/2014/main" id="{45AFC796-9A5B-BC5A-AB4E-16DDDE9DE684}"/>
              </a:ext>
            </a:extLst>
          </p:cNvPr>
          <p:cNvSpPr/>
          <p:nvPr/>
        </p:nvSpPr>
        <p:spPr>
          <a:xfrm>
            <a:off x="334320" y="1088838"/>
            <a:ext cx="11358570" cy="1077218"/>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04. 31 Implementation </a:t>
            </a:r>
            <a:r>
              <a:rPr lang="en-CA" sz="3200" b="1" dirty="0">
                <a:ln w="0"/>
                <a:solidFill>
                  <a:srgbClr val="002060"/>
                </a:solidFill>
                <a:latin typeface="Tw Cen MT" panose="020B0602020104020603" pitchFamily="34" charset="0"/>
                <a:cs typeface="HeLVETICA" panose="020B0604020202020204" pitchFamily="34" charset="0"/>
              </a:rPr>
              <a:t>Decrees and Decisions Identified and Prioritized</a:t>
            </a:r>
          </a:p>
        </p:txBody>
      </p:sp>
      <p:graphicFrame>
        <p:nvGraphicFramePr>
          <p:cNvPr id="4" name="Diagramme 3"/>
          <p:cNvGraphicFramePr/>
          <p:nvPr>
            <p:extLst>
              <p:ext uri="{D42A27DB-BD31-4B8C-83A1-F6EECF244321}">
                <p14:modId xmlns:p14="http://schemas.microsoft.com/office/powerpoint/2010/main" val="988141170"/>
              </p:ext>
            </p:extLst>
          </p:nvPr>
        </p:nvGraphicFramePr>
        <p:xfrm>
          <a:off x="334320" y="2166056"/>
          <a:ext cx="10846709" cy="427478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502427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7</a:t>
            </a:fld>
            <a:endParaRPr lang="en-US" dirty="0"/>
          </a:p>
        </p:txBody>
      </p:sp>
      <p:sp>
        <p:nvSpPr>
          <p:cNvPr id="8" name="Rectangle 7"/>
          <p:cNvSpPr/>
          <p:nvPr/>
        </p:nvSpPr>
        <p:spPr>
          <a:xfrm>
            <a:off x="334320" y="1088838"/>
            <a:ext cx="11463980" cy="1077218"/>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04. </a:t>
            </a:r>
            <a:r>
              <a:rPr lang="fr-FR" sz="3200" b="1" dirty="0" err="1">
                <a:ln w="0"/>
                <a:solidFill>
                  <a:srgbClr val="002060"/>
                </a:solidFill>
                <a:latin typeface="Tw Cen MT" panose="020B0602020104020603" pitchFamily="34" charset="0"/>
                <a:cs typeface="HeLVETICA" panose="020B0604020202020204" pitchFamily="34" charset="0"/>
              </a:rPr>
              <a:t>Implementation</a:t>
            </a:r>
            <a:r>
              <a:rPr lang="fr-FR" sz="3200" b="1" dirty="0">
                <a:ln w="0"/>
                <a:solidFill>
                  <a:srgbClr val="002060"/>
                </a:solidFill>
                <a:latin typeface="Tw Cen MT" panose="020B0602020104020603" pitchFamily="34" charset="0"/>
                <a:cs typeface="HeLVETICA" panose="020B0604020202020204" pitchFamily="34" charset="0"/>
              </a:rPr>
              <a:t> </a:t>
            </a:r>
            <a:r>
              <a:rPr lang="fr-FR" sz="3200" b="1" dirty="0" err="1">
                <a:ln w="0"/>
                <a:solidFill>
                  <a:srgbClr val="002060"/>
                </a:solidFill>
                <a:latin typeface="Tw Cen MT" panose="020B0602020104020603" pitchFamily="34" charset="0"/>
                <a:cs typeface="HeLVETICA" panose="020B0604020202020204" pitchFamily="34" charset="0"/>
              </a:rPr>
              <a:t>Decrees</a:t>
            </a:r>
            <a:r>
              <a:rPr lang="fr-FR" sz="3200" b="1" dirty="0">
                <a:ln w="0"/>
                <a:solidFill>
                  <a:srgbClr val="002060"/>
                </a:solidFill>
                <a:latin typeface="Tw Cen MT" panose="020B0602020104020603" pitchFamily="34" charset="0"/>
                <a:cs typeface="HeLVETICA" panose="020B0604020202020204" pitchFamily="34" charset="0"/>
              </a:rPr>
              <a:t> and </a:t>
            </a:r>
            <a:r>
              <a:rPr lang="fr-FR" sz="3200" b="1" dirty="0" err="1">
                <a:ln w="0"/>
                <a:solidFill>
                  <a:srgbClr val="002060"/>
                </a:solidFill>
                <a:latin typeface="Tw Cen MT" panose="020B0602020104020603" pitchFamily="34" charset="0"/>
                <a:cs typeface="HeLVETICA" panose="020B0604020202020204" pitchFamily="34" charset="0"/>
              </a:rPr>
              <a:t>Decisions</a:t>
            </a:r>
            <a:r>
              <a:rPr lang="fr-FR" sz="3200" b="1" dirty="0">
                <a:ln w="0"/>
                <a:solidFill>
                  <a:srgbClr val="002060"/>
                </a:solidFill>
                <a:latin typeface="Tw Cen MT" panose="020B0602020104020603" pitchFamily="34" charset="0"/>
                <a:cs typeface="HeLVETICA" panose="020B0604020202020204" pitchFamily="34" charset="0"/>
              </a:rPr>
              <a:t> (first batch – 6 </a:t>
            </a:r>
            <a:r>
              <a:rPr lang="fr-FR" sz="3200" b="1" dirty="0" err="1">
                <a:ln w="0"/>
                <a:solidFill>
                  <a:srgbClr val="002060"/>
                </a:solidFill>
                <a:latin typeface="Tw Cen MT" panose="020B0602020104020603" pitchFamily="34" charset="0"/>
                <a:cs typeface="HeLVETICA" panose="020B0604020202020204" pitchFamily="34" charset="0"/>
              </a:rPr>
              <a:t>Months</a:t>
            </a:r>
            <a:r>
              <a:rPr lang="fr-FR" sz="3200" b="1" dirty="0">
                <a:ln w="0"/>
                <a:solidFill>
                  <a:srgbClr val="002060"/>
                </a:solidFill>
                <a:latin typeface="Tw Cen MT" panose="020B0602020104020603" pitchFamily="34" charset="0"/>
                <a:cs typeface="HeLVETICA" panose="020B0604020202020204" pitchFamily="34" charset="0"/>
              </a:rPr>
              <a:t>)</a:t>
            </a:r>
            <a:endParaRPr lang="en-US" sz="3200" b="1" dirty="0">
              <a:ln w="0"/>
              <a:solidFill>
                <a:srgbClr val="002060"/>
              </a:solidFill>
              <a:latin typeface="Tw Cen MT" panose="020B0602020104020603" pitchFamily="34" charset="0"/>
              <a:cs typeface="HeLVETICA" panose="020B0604020202020204" pitchFamily="34" charset="0"/>
            </a:endParaRPr>
          </a:p>
          <a:p>
            <a:endParaRPr lang="en-US" sz="3200" b="1" dirty="0">
              <a:ln w="0"/>
              <a:solidFill>
                <a:srgbClr val="002060"/>
              </a:solidFill>
              <a:latin typeface="Tw Cen MT" panose="020B0602020104020603" pitchFamily="34" charset="0"/>
              <a:cs typeface="HeLVETICA" panose="020B0604020202020204" pitchFamily="34" charset="0"/>
            </a:endParaRPr>
          </a:p>
        </p:txBody>
      </p:sp>
      <p:graphicFrame>
        <p:nvGraphicFramePr>
          <p:cNvPr id="7" name="Tableau 6"/>
          <p:cNvGraphicFramePr>
            <a:graphicFrameLocks noGrp="1"/>
          </p:cNvGraphicFramePr>
          <p:nvPr>
            <p:extLst>
              <p:ext uri="{D42A27DB-BD31-4B8C-83A1-F6EECF244321}">
                <p14:modId xmlns:p14="http://schemas.microsoft.com/office/powerpoint/2010/main" val="3758343407"/>
              </p:ext>
            </p:extLst>
          </p:nvPr>
        </p:nvGraphicFramePr>
        <p:xfrm>
          <a:off x="215317" y="1708890"/>
          <a:ext cx="11761366" cy="4708688"/>
        </p:xfrm>
        <a:graphic>
          <a:graphicData uri="http://schemas.openxmlformats.org/drawingml/2006/table">
            <a:tbl>
              <a:tblPr firstRow="1" bandRow="1">
                <a:tableStyleId>{5C22544A-7EE6-4342-B048-85BDC9FD1C3A}</a:tableStyleId>
              </a:tblPr>
              <a:tblGrid>
                <a:gridCol w="670147">
                  <a:extLst>
                    <a:ext uri="{9D8B030D-6E8A-4147-A177-3AD203B41FA5}">
                      <a16:colId xmlns:a16="http://schemas.microsoft.com/office/drawing/2014/main" val="3488269111"/>
                    </a:ext>
                  </a:extLst>
                </a:gridCol>
                <a:gridCol w="965707">
                  <a:extLst>
                    <a:ext uri="{9D8B030D-6E8A-4147-A177-3AD203B41FA5}">
                      <a16:colId xmlns:a16="http://schemas.microsoft.com/office/drawing/2014/main" val="1174889852"/>
                    </a:ext>
                  </a:extLst>
                </a:gridCol>
                <a:gridCol w="998290">
                  <a:extLst>
                    <a:ext uri="{9D8B030D-6E8A-4147-A177-3AD203B41FA5}">
                      <a16:colId xmlns:a16="http://schemas.microsoft.com/office/drawing/2014/main" val="2761535104"/>
                    </a:ext>
                  </a:extLst>
                </a:gridCol>
                <a:gridCol w="5181582">
                  <a:extLst>
                    <a:ext uri="{9D8B030D-6E8A-4147-A177-3AD203B41FA5}">
                      <a16:colId xmlns:a16="http://schemas.microsoft.com/office/drawing/2014/main" val="1100020578"/>
                    </a:ext>
                  </a:extLst>
                </a:gridCol>
                <a:gridCol w="1972820">
                  <a:extLst>
                    <a:ext uri="{9D8B030D-6E8A-4147-A177-3AD203B41FA5}">
                      <a16:colId xmlns:a16="http://schemas.microsoft.com/office/drawing/2014/main" val="3787771787"/>
                    </a:ext>
                  </a:extLst>
                </a:gridCol>
                <a:gridCol w="1972820">
                  <a:extLst>
                    <a:ext uri="{9D8B030D-6E8A-4147-A177-3AD203B41FA5}">
                      <a16:colId xmlns:a16="http://schemas.microsoft.com/office/drawing/2014/main" val="2565975762"/>
                    </a:ext>
                  </a:extLst>
                </a:gridCol>
              </a:tblGrid>
              <a:tr h="454256">
                <a:tc>
                  <a:txBody>
                    <a:bodyPr/>
                    <a:lstStyle/>
                    <a:p>
                      <a:pPr algn="ctr" fontAlgn="ctr"/>
                      <a:r>
                        <a:rPr lang="fr-FR" sz="1100" b="1" i="0" u="none" strike="noStrike" dirty="0">
                          <a:solidFill>
                            <a:srgbClr val="000000"/>
                          </a:solidFill>
                          <a:effectLst/>
                          <a:latin typeface="Arial" panose="020B0604020202020204" pitchFamily="34" charset="0"/>
                        </a:rPr>
                        <a:t>#</a:t>
                      </a:r>
                    </a:p>
                  </a:txBody>
                  <a:tcPr marL="9525" marR="9525" marT="9525" marB="0" anchor="ctr"/>
                </a:tc>
                <a:tc>
                  <a:txBody>
                    <a:bodyPr/>
                    <a:lstStyle/>
                    <a:p>
                      <a:pPr algn="ctr" fontAlgn="ctr"/>
                      <a:r>
                        <a:rPr lang="fr-FR" sz="1100" b="1" i="0" u="none" strike="noStrike">
                          <a:solidFill>
                            <a:srgbClr val="000000"/>
                          </a:solidFill>
                          <a:effectLst/>
                          <a:latin typeface="Arial" panose="020B0604020202020204" pitchFamily="34" charset="0"/>
                        </a:rPr>
                        <a:t>Instr. Type</a:t>
                      </a:r>
                    </a:p>
                  </a:txBody>
                  <a:tcPr marL="9525" marR="9525" marT="9525" marB="0" anchor="ctr"/>
                </a:tc>
                <a:tc>
                  <a:txBody>
                    <a:bodyPr/>
                    <a:lstStyle/>
                    <a:p>
                      <a:pPr algn="ctr" fontAlgn="ctr"/>
                      <a:r>
                        <a:rPr lang="fr-FR" sz="1100" b="1" i="0" u="none" strike="noStrike">
                          <a:solidFill>
                            <a:srgbClr val="000000"/>
                          </a:solidFill>
                          <a:effectLst/>
                          <a:latin typeface="Arial" panose="020B0604020202020204" pitchFamily="34" charset="0"/>
                        </a:rPr>
                        <a:t>Issuing Authority</a:t>
                      </a:r>
                    </a:p>
                  </a:txBody>
                  <a:tcPr marL="9525" marR="9525" marT="9525" marB="0" anchor="ctr"/>
                </a:tc>
                <a:tc>
                  <a:txBody>
                    <a:bodyPr/>
                    <a:lstStyle/>
                    <a:p>
                      <a:pPr algn="ctr" fontAlgn="ctr"/>
                      <a:r>
                        <a:rPr lang="fr-FR" sz="1100" b="1" i="0" u="none" strike="noStrike" dirty="0" err="1">
                          <a:solidFill>
                            <a:srgbClr val="000000"/>
                          </a:solidFill>
                          <a:effectLst/>
                          <a:latin typeface="Arial" panose="020B0604020202020204" pitchFamily="34" charset="0"/>
                        </a:rPr>
                        <a:t>Subject</a:t>
                      </a:r>
                      <a:endParaRPr lang="fr-FR" sz="1100" b="1"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fr-FR" sz="1100" b="1" i="0" u="none" strike="noStrike">
                          <a:solidFill>
                            <a:srgbClr val="000000"/>
                          </a:solidFill>
                          <a:effectLst/>
                          <a:latin typeface="Arial" panose="020B0604020202020204" pitchFamily="34" charset="0"/>
                        </a:rPr>
                        <a:t>Art in WL</a:t>
                      </a:r>
                    </a:p>
                  </a:txBody>
                  <a:tcPr marL="9525" marR="9525" marT="9525" marB="0" anchor="ctr"/>
                </a:tc>
                <a:tc>
                  <a:txBody>
                    <a:bodyPr/>
                    <a:lstStyle/>
                    <a:p>
                      <a:pPr algn="ctr" fontAlgn="ctr"/>
                      <a:r>
                        <a:rPr lang="fr-FR" sz="1100" b="1" i="0" u="none" strike="noStrike">
                          <a:solidFill>
                            <a:srgbClr val="000000"/>
                          </a:solidFill>
                          <a:effectLst/>
                          <a:latin typeface="Arial" panose="020B0604020202020204" pitchFamily="34" charset="0"/>
                        </a:rPr>
                        <a:t>Categ.</a:t>
                      </a:r>
                    </a:p>
                  </a:txBody>
                  <a:tcPr marL="9525" marR="9525" marT="9525" marB="0" anchor="ctr"/>
                </a:tc>
                <a:extLst>
                  <a:ext uri="{0D108BD9-81ED-4DB2-BD59-A6C34878D82A}">
                    <a16:rowId xmlns:a16="http://schemas.microsoft.com/office/drawing/2014/main" val="3083384419"/>
                  </a:ext>
                </a:extLst>
              </a:tr>
              <a:tr h="338445">
                <a:tc>
                  <a:txBody>
                    <a:bodyPr/>
                    <a:lstStyle/>
                    <a:p>
                      <a:pPr algn="ctr" fontAlgn="ctr"/>
                      <a:r>
                        <a:rPr lang="fr-FR" sz="1100" b="1" i="0" u="none" strike="noStrike" dirty="0">
                          <a:solidFill>
                            <a:srgbClr val="000000"/>
                          </a:solidFill>
                          <a:effectLst/>
                          <a:latin typeface="Arial" panose="020B0604020202020204" pitchFamily="34" charset="0"/>
                        </a:rPr>
                        <a:t>1</a:t>
                      </a:r>
                    </a:p>
                  </a:txBody>
                  <a:tcPr marL="9525" marR="9525" marT="9525" marB="0" anchor="ctr"/>
                </a:tc>
                <a:tc>
                  <a:txBody>
                    <a:bodyPr/>
                    <a:lstStyle/>
                    <a:p>
                      <a:pPr algn="just" fontAlgn="ctr"/>
                      <a:r>
                        <a:rPr lang="fr-FR" sz="1100" b="0" i="0" u="none" strike="noStrike" dirty="0" err="1">
                          <a:solidFill>
                            <a:srgbClr val="000000"/>
                          </a:solidFill>
                          <a:effectLst/>
                          <a:latin typeface="Arial" panose="020B0604020202020204" pitchFamily="34" charset="0"/>
                        </a:rPr>
                        <a:t>Decision</a:t>
                      </a:r>
                      <a:endParaRPr lang="fr-FR"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fr-FR" sz="1100" b="0" i="1" u="none" strike="noStrike" dirty="0">
                          <a:solidFill>
                            <a:srgbClr val="000000"/>
                          </a:solidFill>
                          <a:effectLst/>
                          <a:latin typeface="Arial" panose="020B0604020202020204" pitchFamily="34" charset="0"/>
                        </a:rPr>
                        <a:t>Prime </a:t>
                      </a:r>
                      <a:r>
                        <a:rPr lang="fr-FR" sz="1100" b="0" i="1" u="none" strike="noStrike" dirty="0" err="1">
                          <a:solidFill>
                            <a:srgbClr val="000000"/>
                          </a:solidFill>
                          <a:effectLst/>
                          <a:latin typeface="Arial" panose="020B0604020202020204" pitchFamily="34" charset="0"/>
                        </a:rPr>
                        <a:t>Minister</a:t>
                      </a:r>
                      <a:endParaRPr lang="fr-FR" sz="1100" b="0" i="1" u="none" strike="noStrike" dirty="0">
                        <a:solidFill>
                          <a:srgbClr val="000000"/>
                        </a:solidFill>
                        <a:effectLst/>
                        <a:latin typeface="Arial" panose="020B0604020202020204" pitchFamily="34" charset="0"/>
                      </a:endParaRPr>
                    </a:p>
                  </a:txBody>
                  <a:tcPr marL="9525" marR="9525" marT="9525" marB="0" anchor="ctr"/>
                </a:tc>
                <a:tc>
                  <a:txBody>
                    <a:bodyPr/>
                    <a:lstStyle/>
                    <a:p>
                      <a:pPr algn="just" fontAlgn="ctr"/>
                      <a:r>
                        <a:rPr lang="en-US" sz="1100" b="0" i="0" u="none" strike="noStrike" dirty="0">
                          <a:solidFill>
                            <a:srgbClr val="000000"/>
                          </a:solidFill>
                          <a:effectLst/>
                          <a:latin typeface="Arial" panose="020B0604020202020204" pitchFamily="34" charset="0"/>
                        </a:rPr>
                        <a:t>Organize the operating procedures (by-laws) of the National Water Institution.</a:t>
                      </a:r>
                    </a:p>
                  </a:txBody>
                  <a:tcPr marL="9525" marR="9525" marT="9525" marB="0" anchor="ctr"/>
                </a:tc>
                <a:tc>
                  <a:txBody>
                    <a:bodyPr/>
                    <a:lstStyle/>
                    <a:p>
                      <a:pPr lvl="1" algn="just" fontAlgn="ctr"/>
                      <a:r>
                        <a:rPr lang="fr-FR" sz="1100" b="0" i="1" u="none" strike="noStrike" dirty="0">
                          <a:solidFill>
                            <a:srgbClr val="000000"/>
                          </a:solidFill>
                          <a:effectLst/>
                          <a:latin typeface="Arial" panose="020B0604020202020204" pitchFamily="34" charset="0"/>
                        </a:rPr>
                        <a:t>WL Art. 14 </a:t>
                      </a:r>
                      <a:r>
                        <a:rPr lang="fr-FR" sz="1100" b="0" i="1" u="none" strike="noStrike" dirty="0" err="1">
                          <a:solidFill>
                            <a:srgbClr val="000000"/>
                          </a:solidFill>
                          <a:effectLst/>
                          <a:latin typeface="Arial" panose="020B0604020202020204" pitchFamily="34" charset="0"/>
                        </a:rPr>
                        <a:t>Parag</a:t>
                      </a:r>
                      <a:r>
                        <a:rPr lang="fr-FR" sz="1100" b="0" i="1" u="none" strike="noStrike" dirty="0">
                          <a:solidFill>
                            <a:srgbClr val="000000"/>
                          </a:solidFill>
                          <a:effectLst/>
                          <a:latin typeface="Arial" panose="020B0604020202020204" pitchFamily="34" charset="0"/>
                        </a:rPr>
                        <a:t>. 3</a:t>
                      </a:r>
                    </a:p>
                  </a:txBody>
                  <a:tcPr marL="9525" marR="9525" marT="9525" marB="0" anchor="ctr"/>
                </a:tc>
                <a:tc>
                  <a:txBody>
                    <a:bodyPr/>
                    <a:lstStyle/>
                    <a:p>
                      <a:pPr algn="l" fontAlgn="ctr"/>
                      <a:r>
                        <a:rPr lang="fr-FR" sz="1000" b="1" i="1" u="none" strike="noStrike" dirty="0">
                          <a:solidFill>
                            <a:srgbClr val="000000"/>
                          </a:solidFill>
                          <a:effectLst/>
                          <a:latin typeface="Arial" panose="020B0604020202020204" pitchFamily="34" charset="0"/>
                        </a:rPr>
                        <a:t>Legal &amp; </a:t>
                      </a:r>
                      <a:r>
                        <a:rPr lang="fr-FR" sz="1000" b="1" i="1" u="none" strike="noStrike" dirty="0" err="1">
                          <a:solidFill>
                            <a:srgbClr val="000000"/>
                          </a:solidFill>
                          <a:effectLst/>
                          <a:latin typeface="Arial" panose="020B0604020202020204" pitchFamily="34" charset="0"/>
                        </a:rPr>
                        <a:t>Political</a:t>
                      </a:r>
                      <a:r>
                        <a:rPr lang="fr-FR" sz="1000" b="1" i="1" u="none" strike="noStrike" dirty="0">
                          <a:solidFill>
                            <a:srgbClr val="000000"/>
                          </a:solidFill>
                          <a:effectLst/>
                          <a:latin typeface="Arial" panose="020B0604020202020204" pitchFamily="34" charset="0"/>
                        </a:rPr>
                        <a:t> – (DRAFTED)</a:t>
                      </a:r>
                    </a:p>
                  </a:txBody>
                  <a:tcPr marL="9525" marR="9525" marT="9525" marB="0" anchor="ctr"/>
                </a:tc>
                <a:extLst>
                  <a:ext uri="{0D108BD9-81ED-4DB2-BD59-A6C34878D82A}">
                    <a16:rowId xmlns:a16="http://schemas.microsoft.com/office/drawing/2014/main" val="958664699"/>
                  </a:ext>
                </a:extLst>
              </a:tr>
              <a:tr h="370596">
                <a:tc>
                  <a:txBody>
                    <a:bodyPr/>
                    <a:lstStyle/>
                    <a:p>
                      <a:pPr algn="ctr" fontAlgn="ctr"/>
                      <a:r>
                        <a:rPr lang="fr-FR" sz="1100" b="1" i="0" u="none" strike="noStrike" dirty="0">
                          <a:solidFill>
                            <a:srgbClr val="000000"/>
                          </a:solidFill>
                          <a:effectLst/>
                          <a:latin typeface="Arial" panose="020B0604020202020204" pitchFamily="34" charset="0"/>
                        </a:rPr>
                        <a:t>2</a:t>
                      </a:r>
                    </a:p>
                  </a:txBody>
                  <a:tcPr marL="9525" marR="9525" marT="9525" marB="0" anchor="ctr"/>
                </a:tc>
                <a:tc>
                  <a:txBody>
                    <a:bodyPr/>
                    <a:lstStyle/>
                    <a:p>
                      <a:pPr algn="just" fontAlgn="ctr"/>
                      <a:r>
                        <a:rPr lang="fr-FR" sz="1100" b="0" i="0" u="none" strike="noStrike" dirty="0" err="1">
                          <a:solidFill>
                            <a:srgbClr val="000000"/>
                          </a:solidFill>
                          <a:effectLst/>
                          <a:latin typeface="Arial" panose="020B0604020202020204" pitchFamily="34" charset="0"/>
                        </a:rPr>
                        <a:t>CoM</a:t>
                      </a:r>
                      <a:r>
                        <a:rPr lang="fr-FR" sz="1100" b="0" i="0" u="none" strike="noStrike" dirty="0">
                          <a:solidFill>
                            <a:srgbClr val="000000"/>
                          </a:solidFill>
                          <a:effectLst/>
                          <a:latin typeface="Arial" panose="020B0604020202020204" pitchFamily="34" charset="0"/>
                        </a:rPr>
                        <a:t> </a:t>
                      </a:r>
                      <a:r>
                        <a:rPr lang="fr-FR" sz="1100" b="0" i="0" u="none" strike="noStrike" dirty="0" err="1">
                          <a:solidFill>
                            <a:srgbClr val="000000"/>
                          </a:solidFill>
                          <a:effectLst/>
                          <a:latin typeface="Arial" panose="020B0604020202020204" pitchFamily="34" charset="0"/>
                        </a:rPr>
                        <a:t>Decree</a:t>
                      </a:r>
                      <a:r>
                        <a:rPr lang="fr-FR" sz="1100" b="0" i="0" u="none" strike="noStrike" dirty="0">
                          <a:solidFill>
                            <a:srgbClr val="000000"/>
                          </a:solidFill>
                          <a:effectLst/>
                          <a:latin typeface="Arial" panose="020B0604020202020204" pitchFamily="34" charset="0"/>
                        </a:rPr>
                        <a:t>  </a:t>
                      </a:r>
                    </a:p>
                  </a:txBody>
                  <a:tcPr marL="9525" marR="9525" marT="9525" marB="0" anchor="ctr"/>
                </a:tc>
                <a:tc>
                  <a:txBody>
                    <a:bodyPr/>
                    <a:lstStyle/>
                    <a:p>
                      <a:pPr algn="l" fontAlgn="ctr"/>
                      <a:r>
                        <a:rPr lang="fr-FR" sz="1100" b="0" i="0" u="none" strike="noStrike">
                          <a:solidFill>
                            <a:srgbClr val="000000"/>
                          </a:solidFill>
                          <a:effectLst/>
                          <a:latin typeface="Arial" panose="020B0604020202020204" pitchFamily="34" charset="0"/>
                        </a:rPr>
                        <a:t>CoM</a:t>
                      </a:r>
                    </a:p>
                  </a:txBody>
                  <a:tcPr marL="9525" marR="9525" marT="9525" marB="0" anchor="ctr"/>
                </a:tc>
                <a:tc>
                  <a:txBody>
                    <a:bodyPr/>
                    <a:lstStyle/>
                    <a:p>
                      <a:pPr algn="l" fontAlgn="ctr"/>
                      <a:r>
                        <a:rPr lang="en-US" sz="1100" b="0" i="0" u="none" strike="noStrike" dirty="0">
                          <a:solidFill>
                            <a:srgbClr val="000000"/>
                          </a:solidFill>
                          <a:effectLst/>
                          <a:latin typeface="Arial" panose="020B0604020202020204" pitchFamily="34" charset="0"/>
                        </a:rPr>
                        <a:t>Issue the General Water Master Plan</a:t>
                      </a:r>
                      <a:r>
                        <a:rPr lang="en-US" sz="1100" b="0" i="0" u="none" strike="noStrike" dirty="0">
                          <a:solidFill>
                            <a:srgbClr val="5B9BD5"/>
                          </a:solidFill>
                          <a:effectLst/>
                          <a:latin typeface="Arial" panose="020B0604020202020204" pitchFamily="34" charset="0"/>
                        </a:rPr>
                        <a:t/>
                      </a:r>
                      <a:br>
                        <a:rPr lang="en-US" sz="1100" b="0" i="0" u="none" strike="noStrike" dirty="0">
                          <a:solidFill>
                            <a:srgbClr val="5B9BD5"/>
                          </a:solidFill>
                          <a:effectLst/>
                          <a:latin typeface="Arial" panose="020B0604020202020204" pitchFamily="34" charset="0"/>
                        </a:rPr>
                      </a:br>
                      <a:r>
                        <a:rPr lang="en-US" sz="1100" b="0" i="0" u="none" strike="noStrike" dirty="0">
                          <a:solidFill>
                            <a:srgbClr val="000000"/>
                          </a:solidFill>
                          <a:effectLst/>
                          <a:latin typeface="Arial" panose="020B0604020202020204" pitchFamily="34" charset="0"/>
                        </a:rPr>
                        <a:t>Including in the GWMP all the elements developed into the NWSS and the NSWS</a:t>
                      </a:r>
                    </a:p>
                  </a:txBody>
                  <a:tcPr marL="9525" marR="9525" marT="9525" marB="0" anchor="ctr"/>
                </a:tc>
                <a:tc>
                  <a:txBody>
                    <a:bodyPr/>
                    <a:lstStyle/>
                    <a:p>
                      <a:pPr lvl="1" algn="just" fontAlgn="ctr"/>
                      <a:r>
                        <a:rPr lang="fr-FR" sz="1100" b="0" i="0" u="none" strike="noStrike" dirty="0">
                          <a:solidFill>
                            <a:srgbClr val="000000"/>
                          </a:solidFill>
                          <a:effectLst/>
                          <a:latin typeface="Arial" panose="020B0604020202020204" pitchFamily="34" charset="0"/>
                        </a:rPr>
                        <a:t>WL Art. 17 &amp; 21</a:t>
                      </a:r>
                    </a:p>
                  </a:txBody>
                  <a:tcPr marL="9525" marR="9525" marT="9525" marB="0" anchor="ctr"/>
                </a:tc>
                <a:tc>
                  <a:txBody>
                    <a:bodyPr/>
                    <a:lstStyle/>
                    <a:p>
                      <a:pPr algn="l" fontAlgn="ctr"/>
                      <a:r>
                        <a:rPr lang="fr-FR" sz="1000" b="1" i="1" u="none" strike="noStrike" dirty="0" err="1">
                          <a:solidFill>
                            <a:srgbClr val="000000"/>
                          </a:solidFill>
                          <a:effectLst/>
                          <a:latin typeface="Arial" panose="020B0604020202020204" pitchFamily="34" charset="0"/>
                        </a:rPr>
                        <a:t>Technical</a:t>
                      </a:r>
                      <a:r>
                        <a:rPr lang="fr-FR" sz="1000" b="1" i="1" u="none" strike="noStrike" dirty="0">
                          <a:solidFill>
                            <a:srgbClr val="000000"/>
                          </a:solidFill>
                          <a:effectLst/>
                          <a:latin typeface="Arial" panose="020B0604020202020204" pitchFamily="34" charset="0"/>
                        </a:rPr>
                        <a:t> &amp; </a:t>
                      </a:r>
                      <a:r>
                        <a:rPr lang="fr-FR" sz="1000" b="1" i="1" u="none" strike="noStrike" dirty="0" err="1">
                          <a:solidFill>
                            <a:srgbClr val="000000"/>
                          </a:solidFill>
                          <a:effectLst/>
                          <a:latin typeface="Arial" panose="020B0604020202020204" pitchFamily="34" charset="0"/>
                        </a:rPr>
                        <a:t>Political</a:t>
                      </a:r>
                      <a:endParaRPr lang="fr-FR" sz="1000" b="1" i="1"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332060030"/>
                  </a:ext>
                </a:extLst>
              </a:tr>
              <a:tr h="292157">
                <a:tc>
                  <a:txBody>
                    <a:bodyPr/>
                    <a:lstStyle/>
                    <a:p>
                      <a:pPr algn="ctr" fontAlgn="ctr"/>
                      <a:r>
                        <a:rPr lang="fr-FR" sz="1100" b="1" i="0" u="none" strike="noStrike" dirty="0">
                          <a:solidFill>
                            <a:srgbClr val="000000"/>
                          </a:solidFill>
                          <a:effectLst/>
                          <a:latin typeface="Arial" panose="020B0604020202020204" pitchFamily="34" charset="0"/>
                        </a:rPr>
                        <a:t>3</a:t>
                      </a:r>
                    </a:p>
                  </a:txBody>
                  <a:tcPr marL="9525" marR="9525" marT="9525" marB="0" anchor="ctr"/>
                </a:tc>
                <a:tc>
                  <a:txBody>
                    <a:bodyPr/>
                    <a:lstStyle/>
                    <a:p>
                      <a:pPr algn="just" fontAlgn="ctr"/>
                      <a:r>
                        <a:rPr lang="fr-FR" sz="1100" b="0" i="0" u="none" strike="noStrike" dirty="0" err="1">
                          <a:solidFill>
                            <a:srgbClr val="000000"/>
                          </a:solidFill>
                          <a:effectLst/>
                          <a:latin typeface="Arial" panose="020B0604020202020204" pitchFamily="34" charset="0"/>
                        </a:rPr>
                        <a:t>CoM</a:t>
                      </a:r>
                      <a:r>
                        <a:rPr lang="fr-FR" sz="1100" b="0" i="0" u="none" strike="noStrike" dirty="0">
                          <a:solidFill>
                            <a:srgbClr val="000000"/>
                          </a:solidFill>
                          <a:effectLst/>
                          <a:latin typeface="Arial" panose="020B0604020202020204" pitchFamily="34" charset="0"/>
                        </a:rPr>
                        <a:t> </a:t>
                      </a:r>
                      <a:r>
                        <a:rPr lang="fr-FR" sz="1100" b="0" i="0" u="none" strike="noStrike" dirty="0" err="1">
                          <a:solidFill>
                            <a:srgbClr val="000000"/>
                          </a:solidFill>
                          <a:effectLst/>
                          <a:latin typeface="Arial" panose="020B0604020202020204" pitchFamily="34" charset="0"/>
                        </a:rPr>
                        <a:t>decree</a:t>
                      </a:r>
                      <a:r>
                        <a:rPr lang="fr-FR" sz="1100" b="0" i="0" u="none" strike="noStrike" dirty="0">
                          <a:solidFill>
                            <a:srgbClr val="000000"/>
                          </a:solidFill>
                          <a:effectLst/>
                          <a:latin typeface="Arial" panose="020B0604020202020204" pitchFamily="34" charset="0"/>
                        </a:rPr>
                        <a:t> </a:t>
                      </a:r>
                    </a:p>
                  </a:txBody>
                  <a:tcPr marL="9525" marR="9525" marT="9525" marB="0" anchor="ctr"/>
                </a:tc>
                <a:tc>
                  <a:txBody>
                    <a:bodyPr/>
                    <a:lstStyle/>
                    <a:p>
                      <a:pPr algn="l" fontAlgn="ctr"/>
                      <a:r>
                        <a:rPr lang="fr-FR" sz="1100" b="0" i="1" u="none" strike="noStrike" dirty="0" err="1">
                          <a:solidFill>
                            <a:srgbClr val="000000"/>
                          </a:solidFill>
                          <a:effectLst/>
                          <a:latin typeface="Arial" panose="020B0604020202020204" pitchFamily="34" charset="0"/>
                        </a:rPr>
                        <a:t>CoM</a:t>
                      </a:r>
                      <a:endParaRPr lang="fr-FR" sz="1100" b="0" i="1" u="none" strike="noStrike" dirty="0">
                        <a:solidFill>
                          <a:srgbClr val="000000"/>
                        </a:solidFill>
                        <a:effectLst/>
                        <a:latin typeface="Arial" panose="020B0604020202020204" pitchFamily="34" charset="0"/>
                      </a:endParaRPr>
                    </a:p>
                  </a:txBody>
                  <a:tcPr marL="9525" marR="9525" marT="9525" marB="0" anchor="ctr"/>
                </a:tc>
                <a:tc>
                  <a:txBody>
                    <a:bodyPr/>
                    <a:lstStyle/>
                    <a:p>
                      <a:pPr algn="just" fontAlgn="ctr"/>
                      <a:r>
                        <a:rPr lang="en-US" sz="1100" b="0" i="0" u="none" strike="noStrike" dirty="0">
                          <a:solidFill>
                            <a:srgbClr val="000000"/>
                          </a:solidFill>
                          <a:effectLst/>
                          <a:latin typeface="Arial" panose="020B0604020202020204" pitchFamily="34" charset="0"/>
                        </a:rPr>
                        <a:t>Regulate the issuance of water Usufruct licenses.</a:t>
                      </a:r>
                    </a:p>
                  </a:txBody>
                  <a:tcPr marL="9525" marR="9525" marT="9525" marB="0" anchor="ctr"/>
                </a:tc>
                <a:tc>
                  <a:txBody>
                    <a:bodyPr/>
                    <a:lstStyle/>
                    <a:p>
                      <a:pPr lvl="1" algn="just" fontAlgn="ctr"/>
                      <a:r>
                        <a:rPr lang="fr-FR" sz="1100" b="0" i="1" u="none" strike="noStrike" dirty="0">
                          <a:solidFill>
                            <a:srgbClr val="000000"/>
                          </a:solidFill>
                          <a:effectLst/>
                          <a:latin typeface="Arial" panose="020B0604020202020204" pitchFamily="34" charset="0"/>
                        </a:rPr>
                        <a:t>WL Art. 35</a:t>
                      </a:r>
                    </a:p>
                  </a:txBody>
                  <a:tcPr marL="9525" marR="9525" marT="9525" marB="0" anchor="ctr"/>
                </a:tc>
                <a:tc>
                  <a:txBody>
                    <a:bodyPr/>
                    <a:lstStyle/>
                    <a:p>
                      <a:pPr algn="l" fontAlgn="ctr"/>
                      <a:r>
                        <a:rPr lang="fr-FR" sz="1000" b="1" i="1" u="none" strike="noStrike" dirty="0" err="1">
                          <a:solidFill>
                            <a:srgbClr val="000000"/>
                          </a:solidFill>
                          <a:effectLst/>
                          <a:latin typeface="Arial" panose="020B0604020202020204" pitchFamily="34" charset="0"/>
                        </a:rPr>
                        <a:t>Legal</a:t>
                      </a:r>
                      <a:r>
                        <a:rPr lang="fr-FR" sz="1000" b="1" i="1" u="none" strike="noStrike" dirty="0">
                          <a:solidFill>
                            <a:srgbClr val="000000"/>
                          </a:solidFill>
                          <a:effectLst/>
                          <a:latin typeface="Arial" panose="020B0604020202020204" pitchFamily="34" charset="0"/>
                        </a:rPr>
                        <a:t> / </a:t>
                      </a:r>
                      <a:r>
                        <a:rPr lang="fr-FR" sz="1000" b="1" i="1" u="none" strike="noStrike" dirty="0" err="1">
                          <a:solidFill>
                            <a:srgbClr val="000000"/>
                          </a:solidFill>
                          <a:effectLst/>
                          <a:latin typeface="Arial" panose="020B0604020202020204" pitchFamily="34" charset="0"/>
                        </a:rPr>
                        <a:t>Procedure</a:t>
                      </a:r>
                      <a:r>
                        <a:rPr lang="fr-FR" sz="1000" b="1" i="1" u="none" strike="noStrike" dirty="0">
                          <a:solidFill>
                            <a:srgbClr val="000000"/>
                          </a:solidFill>
                          <a:effectLst/>
                          <a:latin typeface="Arial" panose="020B0604020202020204" pitchFamily="34" charset="0"/>
                        </a:rPr>
                        <a:t> &amp; </a:t>
                      </a:r>
                      <a:r>
                        <a:rPr lang="fr-FR" sz="1000" b="1" i="1" u="none" strike="noStrike" dirty="0" err="1">
                          <a:solidFill>
                            <a:srgbClr val="000000"/>
                          </a:solidFill>
                          <a:effectLst/>
                          <a:latin typeface="Arial" panose="020B0604020202020204" pitchFamily="34" charset="0"/>
                        </a:rPr>
                        <a:t>Political</a:t>
                      </a:r>
                      <a:endParaRPr lang="fr-FR" sz="1000" b="1" i="1"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923007007"/>
                  </a:ext>
                </a:extLst>
              </a:tr>
              <a:tr h="395302">
                <a:tc>
                  <a:txBody>
                    <a:bodyPr/>
                    <a:lstStyle/>
                    <a:p>
                      <a:pPr algn="ctr" fontAlgn="ctr"/>
                      <a:r>
                        <a:rPr lang="fr-FR" sz="1100" b="1" i="0" u="none" strike="noStrike" dirty="0">
                          <a:solidFill>
                            <a:srgbClr val="000000"/>
                          </a:solidFill>
                          <a:effectLst/>
                          <a:latin typeface="Arial" panose="020B0604020202020204" pitchFamily="34" charset="0"/>
                        </a:rPr>
                        <a:t>4</a:t>
                      </a:r>
                    </a:p>
                  </a:txBody>
                  <a:tcPr marL="9525" marR="9525" marT="9525" marB="0" anchor="ctr"/>
                </a:tc>
                <a:tc>
                  <a:txBody>
                    <a:bodyPr/>
                    <a:lstStyle/>
                    <a:p>
                      <a:pPr algn="just" fontAlgn="ctr"/>
                      <a:r>
                        <a:rPr lang="fr-FR" sz="1100" b="0" i="0" u="none" strike="noStrike" dirty="0" err="1">
                          <a:solidFill>
                            <a:srgbClr val="000000"/>
                          </a:solidFill>
                          <a:effectLst/>
                          <a:latin typeface="Arial" panose="020B0604020202020204" pitchFamily="34" charset="0"/>
                        </a:rPr>
                        <a:t>CoM</a:t>
                      </a:r>
                      <a:r>
                        <a:rPr lang="fr-FR" sz="1100" b="0" i="0" u="none" strike="noStrike" dirty="0">
                          <a:solidFill>
                            <a:srgbClr val="000000"/>
                          </a:solidFill>
                          <a:effectLst/>
                          <a:latin typeface="Arial" panose="020B0604020202020204" pitchFamily="34" charset="0"/>
                        </a:rPr>
                        <a:t> </a:t>
                      </a:r>
                      <a:r>
                        <a:rPr lang="fr-FR" sz="1100" b="0" i="0" u="none" strike="noStrike" dirty="0" err="1">
                          <a:solidFill>
                            <a:srgbClr val="000000"/>
                          </a:solidFill>
                          <a:effectLst/>
                          <a:latin typeface="Arial" panose="020B0604020202020204" pitchFamily="34" charset="0"/>
                        </a:rPr>
                        <a:t>Decree</a:t>
                      </a:r>
                      <a:endParaRPr lang="fr-FR"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fr-FR" sz="1100" b="0" i="0" u="none" strike="noStrike" dirty="0" err="1">
                          <a:solidFill>
                            <a:srgbClr val="000000"/>
                          </a:solidFill>
                          <a:effectLst/>
                          <a:latin typeface="Arial" panose="020B0604020202020204" pitchFamily="34" charset="0"/>
                        </a:rPr>
                        <a:t>CoM</a:t>
                      </a:r>
                      <a:endParaRPr lang="fr-FR"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just" fontAlgn="ctr"/>
                      <a:r>
                        <a:rPr lang="en-US" sz="1100" b="0" i="0" u="none" strike="noStrike" dirty="0">
                          <a:solidFill>
                            <a:srgbClr val="000000"/>
                          </a:solidFill>
                          <a:effectLst/>
                          <a:latin typeface="Arial" panose="020B0604020202020204" pitchFamily="34" charset="0"/>
                        </a:rPr>
                        <a:t>Regulate the conditions and terms of use and forfeiture of the acquired rights and/or their suspension to face any water deficit </a:t>
                      </a:r>
                    </a:p>
                  </a:txBody>
                  <a:tcPr marL="9525" marR="9525" marT="9525" marB="0" anchor="ctr"/>
                </a:tc>
                <a:tc>
                  <a:txBody>
                    <a:bodyPr/>
                    <a:lstStyle/>
                    <a:p>
                      <a:pPr lvl="1" algn="just" fontAlgn="ctr"/>
                      <a:r>
                        <a:rPr lang="fr-FR" sz="1100" b="0" i="1" u="none" strike="noStrike" dirty="0">
                          <a:solidFill>
                            <a:srgbClr val="000000"/>
                          </a:solidFill>
                          <a:effectLst/>
                          <a:latin typeface="Arial" panose="020B0604020202020204" pitchFamily="34" charset="0"/>
                        </a:rPr>
                        <a:t>WL Art. 12 Para. 2</a:t>
                      </a:r>
                    </a:p>
                  </a:txBody>
                  <a:tcPr marL="9525" marR="9525" marT="9525" marB="0" anchor="ctr"/>
                </a:tc>
                <a:tc>
                  <a:txBody>
                    <a:bodyPr/>
                    <a:lstStyle/>
                    <a:p>
                      <a:pPr algn="l" fontAlgn="ctr"/>
                      <a:r>
                        <a:rPr lang="fr-FR" sz="1000" b="1" i="1" u="none" strike="noStrike" dirty="0">
                          <a:solidFill>
                            <a:srgbClr val="000000"/>
                          </a:solidFill>
                          <a:effectLst/>
                          <a:latin typeface="Arial" panose="020B0604020202020204" pitchFamily="34" charset="0"/>
                        </a:rPr>
                        <a:t>Legal / </a:t>
                      </a:r>
                      <a:r>
                        <a:rPr lang="fr-FR" sz="1000" b="1" i="1" u="none" strike="noStrike" dirty="0" err="1">
                          <a:solidFill>
                            <a:srgbClr val="000000"/>
                          </a:solidFill>
                          <a:effectLst/>
                          <a:latin typeface="Arial" panose="020B0604020202020204" pitchFamily="34" charset="0"/>
                        </a:rPr>
                        <a:t>Procedure</a:t>
                      </a:r>
                      <a:r>
                        <a:rPr lang="fr-FR" sz="1000" b="1" i="1" u="none" strike="noStrike" dirty="0">
                          <a:solidFill>
                            <a:srgbClr val="000000"/>
                          </a:solidFill>
                          <a:effectLst/>
                          <a:latin typeface="Arial" panose="020B0604020202020204" pitchFamily="34" charset="0"/>
                        </a:rPr>
                        <a:t> &amp; </a:t>
                      </a:r>
                      <a:r>
                        <a:rPr lang="fr-FR" sz="1000" b="1" i="1" u="none" strike="noStrike" dirty="0" err="1">
                          <a:solidFill>
                            <a:srgbClr val="000000"/>
                          </a:solidFill>
                          <a:effectLst/>
                          <a:latin typeface="Arial" panose="020B0604020202020204" pitchFamily="34" charset="0"/>
                        </a:rPr>
                        <a:t>Political</a:t>
                      </a:r>
                      <a:endParaRPr lang="fr-FR" sz="1000" b="1" i="1"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213648597"/>
                  </a:ext>
                </a:extLst>
              </a:tr>
              <a:tr h="362361">
                <a:tc>
                  <a:txBody>
                    <a:bodyPr/>
                    <a:lstStyle/>
                    <a:p>
                      <a:pPr algn="ctr" fontAlgn="ctr"/>
                      <a:r>
                        <a:rPr lang="fr-FR" sz="1100" b="1" i="0" u="none" strike="noStrike" dirty="0">
                          <a:solidFill>
                            <a:srgbClr val="000000"/>
                          </a:solidFill>
                          <a:effectLst/>
                          <a:latin typeface="Arial" panose="020B0604020202020204" pitchFamily="34" charset="0"/>
                        </a:rPr>
                        <a:t>5</a:t>
                      </a:r>
                    </a:p>
                  </a:txBody>
                  <a:tcPr marL="9525" marR="9525" marT="9525" marB="0" anchor="ctr"/>
                </a:tc>
                <a:tc>
                  <a:txBody>
                    <a:bodyPr/>
                    <a:lstStyle/>
                    <a:p>
                      <a:pPr algn="l" fontAlgn="ctr"/>
                      <a:r>
                        <a:rPr lang="fr-FR" sz="1100" b="0" i="0" u="none" strike="noStrike" dirty="0" err="1">
                          <a:solidFill>
                            <a:srgbClr val="000000"/>
                          </a:solidFill>
                          <a:effectLst/>
                          <a:latin typeface="Arial" panose="020B0604020202020204" pitchFamily="34" charset="0"/>
                        </a:rPr>
                        <a:t>CoM</a:t>
                      </a:r>
                      <a:r>
                        <a:rPr lang="fr-FR" sz="1100" b="0" i="0" u="none" strike="noStrike" dirty="0">
                          <a:solidFill>
                            <a:srgbClr val="000000"/>
                          </a:solidFill>
                          <a:effectLst/>
                          <a:latin typeface="Arial" panose="020B0604020202020204" pitchFamily="34" charset="0"/>
                        </a:rPr>
                        <a:t> </a:t>
                      </a:r>
                      <a:r>
                        <a:rPr lang="fr-FR" sz="1100" b="0" i="0" u="none" strike="noStrike" dirty="0" err="1">
                          <a:solidFill>
                            <a:srgbClr val="000000"/>
                          </a:solidFill>
                          <a:effectLst/>
                          <a:latin typeface="Arial" panose="020B0604020202020204" pitchFamily="34" charset="0"/>
                        </a:rPr>
                        <a:t>decree</a:t>
                      </a:r>
                      <a:endParaRPr lang="fr-FR"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fr-FR" sz="1100" b="0" i="1" u="none" strike="noStrike" dirty="0" err="1">
                          <a:solidFill>
                            <a:srgbClr val="000000"/>
                          </a:solidFill>
                          <a:effectLst/>
                          <a:latin typeface="Arial" panose="020B0604020202020204" pitchFamily="34" charset="0"/>
                        </a:rPr>
                        <a:t>CoM</a:t>
                      </a:r>
                      <a:endParaRPr lang="fr-FR" sz="1100" b="0" i="1" u="none" strike="noStrike" dirty="0">
                        <a:solidFill>
                          <a:srgbClr val="000000"/>
                        </a:solidFill>
                        <a:effectLst/>
                        <a:latin typeface="Arial" panose="020B0604020202020204" pitchFamily="34" charset="0"/>
                      </a:endParaRPr>
                    </a:p>
                  </a:txBody>
                  <a:tcPr marL="9525" marR="9525" marT="9525" marB="0" anchor="ctr"/>
                </a:tc>
                <a:tc>
                  <a:txBody>
                    <a:bodyPr/>
                    <a:lstStyle/>
                    <a:p>
                      <a:pPr algn="just" fontAlgn="ctr"/>
                      <a:r>
                        <a:rPr lang="en-US" sz="1100" b="0" i="0" u="none" strike="noStrike" dirty="0">
                          <a:solidFill>
                            <a:srgbClr val="000000"/>
                          </a:solidFill>
                          <a:effectLst/>
                          <a:latin typeface="Arial" panose="020B0604020202020204" pitchFamily="34" charset="0"/>
                        </a:rPr>
                        <a:t>Regulate the right of the state to seize private water rights for public interest against just indemnification.</a:t>
                      </a:r>
                    </a:p>
                  </a:txBody>
                  <a:tcPr marL="9525" marR="9525" marT="9525" marB="0" anchor="ctr"/>
                </a:tc>
                <a:tc>
                  <a:txBody>
                    <a:bodyPr/>
                    <a:lstStyle/>
                    <a:p>
                      <a:pPr lvl="1" algn="just" fontAlgn="ctr"/>
                      <a:r>
                        <a:rPr lang="fr-FR" sz="1100" b="0" i="1" u="none" strike="noStrike" dirty="0">
                          <a:solidFill>
                            <a:srgbClr val="000000"/>
                          </a:solidFill>
                          <a:effectLst/>
                          <a:latin typeface="Arial" panose="020B0604020202020204" pitchFamily="34" charset="0"/>
                        </a:rPr>
                        <a:t>WL Art. 34</a:t>
                      </a:r>
                    </a:p>
                  </a:txBody>
                  <a:tcPr marL="9525" marR="9525" marT="9525" marB="0" anchor="ctr"/>
                </a:tc>
                <a:tc>
                  <a:txBody>
                    <a:bodyPr/>
                    <a:lstStyle/>
                    <a:p>
                      <a:pPr algn="l" fontAlgn="ctr"/>
                      <a:r>
                        <a:rPr lang="fr-FR" sz="1000" b="1" i="1" u="none" strike="noStrike" dirty="0" err="1">
                          <a:solidFill>
                            <a:srgbClr val="000000"/>
                          </a:solidFill>
                          <a:effectLst/>
                          <a:latin typeface="Arial" panose="020B0604020202020204" pitchFamily="34" charset="0"/>
                        </a:rPr>
                        <a:t>Legal</a:t>
                      </a:r>
                      <a:r>
                        <a:rPr lang="fr-FR" sz="1000" b="1" i="1" u="none" strike="noStrike" dirty="0">
                          <a:solidFill>
                            <a:srgbClr val="000000"/>
                          </a:solidFill>
                          <a:effectLst/>
                          <a:latin typeface="Arial" panose="020B0604020202020204" pitchFamily="34" charset="0"/>
                        </a:rPr>
                        <a:t> / </a:t>
                      </a:r>
                      <a:r>
                        <a:rPr lang="fr-FR" sz="1000" b="1" i="1" u="none" strike="noStrike" dirty="0" err="1">
                          <a:solidFill>
                            <a:srgbClr val="000000"/>
                          </a:solidFill>
                          <a:effectLst/>
                          <a:latin typeface="Arial" panose="020B0604020202020204" pitchFamily="34" charset="0"/>
                        </a:rPr>
                        <a:t>Procedure</a:t>
                      </a:r>
                      <a:r>
                        <a:rPr lang="fr-FR" sz="1000" b="1" i="1" u="none" strike="noStrike" dirty="0">
                          <a:solidFill>
                            <a:srgbClr val="000000"/>
                          </a:solidFill>
                          <a:effectLst/>
                          <a:latin typeface="Arial" panose="020B0604020202020204" pitchFamily="34" charset="0"/>
                        </a:rPr>
                        <a:t> &amp; </a:t>
                      </a:r>
                      <a:r>
                        <a:rPr lang="fr-FR" sz="1000" b="1" i="1" u="none" strike="noStrike" dirty="0" err="1">
                          <a:solidFill>
                            <a:srgbClr val="000000"/>
                          </a:solidFill>
                          <a:effectLst/>
                          <a:latin typeface="Arial" panose="020B0604020202020204" pitchFamily="34" charset="0"/>
                        </a:rPr>
                        <a:t>Political</a:t>
                      </a:r>
                      <a:endParaRPr lang="fr-FR" sz="1000" b="1" i="1"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155168987"/>
                  </a:ext>
                </a:extLst>
              </a:tr>
              <a:tr h="362361">
                <a:tc>
                  <a:txBody>
                    <a:bodyPr/>
                    <a:lstStyle/>
                    <a:p>
                      <a:pPr algn="ctr" fontAlgn="ctr"/>
                      <a:r>
                        <a:rPr lang="fr-FR" sz="1100" b="1" i="0" u="none" strike="noStrike" dirty="0">
                          <a:solidFill>
                            <a:srgbClr val="000000"/>
                          </a:solidFill>
                          <a:effectLst/>
                          <a:latin typeface="Arial" panose="020B0604020202020204" pitchFamily="34" charset="0"/>
                        </a:rPr>
                        <a:t>6</a:t>
                      </a:r>
                    </a:p>
                  </a:txBody>
                  <a:tcPr marL="9525" marR="9525" marT="9525" marB="0" anchor="ctr"/>
                </a:tc>
                <a:tc>
                  <a:txBody>
                    <a:bodyPr/>
                    <a:lstStyle/>
                    <a:p>
                      <a:pPr algn="just" fontAlgn="ctr"/>
                      <a:r>
                        <a:rPr lang="fr-FR" sz="1100" b="0" i="0" u="none" strike="noStrike" dirty="0" err="1">
                          <a:solidFill>
                            <a:srgbClr val="000000"/>
                          </a:solidFill>
                          <a:effectLst/>
                          <a:latin typeface="Arial" panose="020B0604020202020204" pitchFamily="34" charset="0"/>
                        </a:rPr>
                        <a:t>CoM</a:t>
                      </a:r>
                      <a:r>
                        <a:rPr lang="fr-FR" sz="1100" b="0" i="0" u="none" strike="noStrike" dirty="0">
                          <a:solidFill>
                            <a:srgbClr val="000000"/>
                          </a:solidFill>
                          <a:effectLst/>
                          <a:latin typeface="Arial" panose="020B0604020202020204" pitchFamily="34" charset="0"/>
                        </a:rPr>
                        <a:t> </a:t>
                      </a:r>
                      <a:r>
                        <a:rPr lang="fr-FR" sz="1100" b="0" i="0" u="none" strike="noStrike" dirty="0" err="1">
                          <a:solidFill>
                            <a:srgbClr val="000000"/>
                          </a:solidFill>
                          <a:effectLst/>
                          <a:latin typeface="Arial" panose="020B0604020202020204" pitchFamily="34" charset="0"/>
                        </a:rPr>
                        <a:t>Decree</a:t>
                      </a:r>
                      <a:endParaRPr lang="fr-FR"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fr-FR" sz="1100" b="0" i="1" u="none" strike="noStrike">
                          <a:solidFill>
                            <a:srgbClr val="000000"/>
                          </a:solidFill>
                          <a:effectLst/>
                          <a:latin typeface="Arial" panose="020B0604020202020204" pitchFamily="34" charset="0"/>
                        </a:rPr>
                        <a:t>CoM</a:t>
                      </a:r>
                    </a:p>
                  </a:txBody>
                  <a:tcPr marL="9525" marR="9525" marT="9525" marB="0" anchor="ctr"/>
                </a:tc>
                <a:tc>
                  <a:txBody>
                    <a:bodyPr/>
                    <a:lstStyle/>
                    <a:p>
                      <a:pPr algn="just" fontAlgn="ctr"/>
                      <a:r>
                        <a:rPr lang="en-US" sz="1100" b="0" i="0" u="none" strike="noStrike" dirty="0">
                          <a:solidFill>
                            <a:srgbClr val="000000"/>
                          </a:solidFill>
                          <a:effectLst/>
                          <a:latin typeface="Arial" panose="020B0604020202020204" pitchFamily="34" charset="0"/>
                        </a:rPr>
                        <a:t>Regulate the details applicable to the establishment of water users’ associations.</a:t>
                      </a:r>
                    </a:p>
                  </a:txBody>
                  <a:tcPr marL="9525" marR="9525" marT="9525" marB="0" anchor="ctr"/>
                </a:tc>
                <a:tc>
                  <a:txBody>
                    <a:bodyPr/>
                    <a:lstStyle/>
                    <a:p>
                      <a:pPr lvl="1" algn="just" fontAlgn="ctr"/>
                      <a:r>
                        <a:rPr lang="fr-FR" sz="1100" b="0" i="1" u="none" strike="noStrike" dirty="0">
                          <a:solidFill>
                            <a:srgbClr val="000000"/>
                          </a:solidFill>
                          <a:effectLst/>
                          <a:latin typeface="Arial" panose="020B0604020202020204" pitchFamily="34" charset="0"/>
                        </a:rPr>
                        <a:t>WL Art 75 </a:t>
                      </a:r>
                      <a:r>
                        <a:rPr lang="fr-FR" sz="1100" b="0" i="1" u="none" strike="noStrike" dirty="0" err="1">
                          <a:solidFill>
                            <a:srgbClr val="000000"/>
                          </a:solidFill>
                          <a:effectLst/>
                          <a:latin typeface="Arial" panose="020B0604020202020204" pitchFamily="34" charset="0"/>
                        </a:rPr>
                        <a:t>Parag</a:t>
                      </a:r>
                      <a:r>
                        <a:rPr lang="fr-FR" sz="1100" b="0" i="1" u="none" strike="noStrike" dirty="0">
                          <a:solidFill>
                            <a:srgbClr val="000000"/>
                          </a:solidFill>
                          <a:effectLst/>
                          <a:latin typeface="Arial" panose="020B0604020202020204" pitchFamily="34" charset="0"/>
                        </a:rPr>
                        <a:t> 5</a:t>
                      </a:r>
                    </a:p>
                  </a:txBody>
                  <a:tcPr marL="9525" marR="9525" marT="9525" marB="0" anchor="ctr"/>
                </a:tc>
                <a:tc>
                  <a:txBody>
                    <a:bodyPr/>
                    <a:lstStyle/>
                    <a:p>
                      <a:pPr algn="l" fontAlgn="ctr"/>
                      <a:r>
                        <a:rPr lang="fr-FR" sz="1000" b="1" i="1" u="none" strike="noStrike" dirty="0" err="1">
                          <a:solidFill>
                            <a:srgbClr val="000000"/>
                          </a:solidFill>
                          <a:effectLst/>
                          <a:latin typeface="Arial" panose="020B0604020202020204" pitchFamily="34" charset="0"/>
                        </a:rPr>
                        <a:t>Legal</a:t>
                      </a:r>
                      <a:r>
                        <a:rPr lang="fr-FR" sz="1000" b="1" i="1" u="none" strike="noStrike" dirty="0">
                          <a:solidFill>
                            <a:srgbClr val="000000"/>
                          </a:solidFill>
                          <a:effectLst/>
                          <a:latin typeface="Arial" panose="020B0604020202020204" pitchFamily="34" charset="0"/>
                        </a:rPr>
                        <a:t> / </a:t>
                      </a:r>
                      <a:r>
                        <a:rPr lang="fr-FR" sz="1000" b="1" i="1" u="none" strike="noStrike" dirty="0" err="1">
                          <a:solidFill>
                            <a:srgbClr val="000000"/>
                          </a:solidFill>
                          <a:effectLst/>
                          <a:latin typeface="Arial" panose="020B0604020202020204" pitchFamily="34" charset="0"/>
                        </a:rPr>
                        <a:t>Procedure</a:t>
                      </a:r>
                      <a:endParaRPr lang="fr-FR" sz="1000" b="1" i="1"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942062296"/>
                  </a:ext>
                </a:extLst>
              </a:tr>
              <a:tr h="539446">
                <a:tc>
                  <a:txBody>
                    <a:bodyPr/>
                    <a:lstStyle/>
                    <a:p>
                      <a:pPr algn="ctr" fontAlgn="ctr"/>
                      <a:r>
                        <a:rPr lang="fr-FR" sz="1100" b="1" i="0" u="none" strike="noStrike" dirty="0">
                          <a:solidFill>
                            <a:srgbClr val="000000"/>
                          </a:solidFill>
                          <a:effectLst/>
                          <a:latin typeface="Arial" panose="020B0604020202020204" pitchFamily="34" charset="0"/>
                        </a:rPr>
                        <a:t>7</a:t>
                      </a:r>
                    </a:p>
                  </a:txBody>
                  <a:tcPr marL="9525" marR="9525" marT="9525" marB="0" anchor="ctr"/>
                </a:tc>
                <a:tc>
                  <a:txBody>
                    <a:bodyPr/>
                    <a:lstStyle/>
                    <a:p>
                      <a:pPr algn="just" fontAlgn="ctr"/>
                      <a:r>
                        <a:rPr lang="fr-FR" sz="1100" b="0" i="0" u="none" strike="noStrike" dirty="0" err="1">
                          <a:solidFill>
                            <a:srgbClr val="000000"/>
                          </a:solidFill>
                          <a:effectLst/>
                          <a:latin typeface="Arial" panose="020B0604020202020204" pitchFamily="34" charset="0"/>
                        </a:rPr>
                        <a:t>Decree</a:t>
                      </a:r>
                      <a:r>
                        <a:rPr lang="fr-FR" sz="1100" b="0" i="0" u="none" strike="noStrike" dirty="0">
                          <a:solidFill>
                            <a:srgbClr val="000000"/>
                          </a:solidFill>
                          <a:effectLst/>
                          <a:latin typeface="Arial" panose="020B0604020202020204" pitchFamily="34" charset="0"/>
                        </a:rPr>
                        <a:t> </a:t>
                      </a:r>
                    </a:p>
                  </a:txBody>
                  <a:tcPr marL="9525" marR="9525" marT="9525" marB="0" anchor="ctr"/>
                </a:tc>
                <a:tc>
                  <a:txBody>
                    <a:bodyPr/>
                    <a:lstStyle/>
                    <a:p>
                      <a:pPr algn="l" fontAlgn="ctr"/>
                      <a:r>
                        <a:rPr lang="fr-FR" sz="1100" b="0" i="0" u="none" strike="noStrike" dirty="0" err="1">
                          <a:solidFill>
                            <a:srgbClr val="000000"/>
                          </a:solidFill>
                          <a:effectLst/>
                          <a:latin typeface="Arial" panose="020B0604020202020204" pitchFamily="34" charset="0"/>
                        </a:rPr>
                        <a:t>MoEW</a:t>
                      </a:r>
                      <a:r>
                        <a:rPr lang="fr-FR" sz="1100" b="0" i="0" u="none" strike="noStrike" dirty="0">
                          <a:solidFill>
                            <a:srgbClr val="000000"/>
                          </a:solidFill>
                          <a:effectLst/>
                          <a:latin typeface="Arial" panose="020B0604020202020204" pitchFamily="34" charset="0"/>
                        </a:rPr>
                        <a:t> &amp; </a:t>
                      </a:r>
                      <a:r>
                        <a:rPr lang="fr-FR" sz="1100" b="0" i="0" u="none" strike="noStrike" dirty="0" err="1">
                          <a:solidFill>
                            <a:srgbClr val="000000"/>
                          </a:solidFill>
                          <a:effectLst/>
                          <a:latin typeface="Arial" panose="020B0604020202020204" pitchFamily="34" charset="0"/>
                        </a:rPr>
                        <a:t>MoE</a:t>
                      </a:r>
                      <a:endParaRPr lang="fr-FR"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just" fontAlgn="ctr"/>
                      <a:r>
                        <a:rPr lang="en-US" sz="1100" b="0" i="0" u="none" strike="noStrike" dirty="0">
                          <a:solidFill>
                            <a:srgbClr val="000000"/>
                          </a:solidFill>
                          <a:effectLst/>
                          <a:latin typeface="Arial" panose="020B0604020202020204" pitchFamily="34" charset="0"/>
                        </a:rPr>
                        <a:t>Set the details for the implementation of Article 84 WL related to the protection of water collections sites, in addition to the details related to the allocation of spring water to supply the inhabitants or other usages.</a:t>
                      </a:r>
                    </a:p>
                  </a:txBody>
                  <a:tcPr marL="9525" marR="9525" marT="9525" marB="0" anchor="ctr"/>
                </a:tc>
                <a:tc>
                  <a:txBody>
                    <a:bodyPr/>
                    <a:lstStyle/>
                    <a:p>
                      <a:pPr lvl="1" algn="just" fontAlgn="ctr"/>
                      <a:r>
                        <a:rPr lang="fr-FR" sz="1100" b="0" i="0" u="none" strike="noStrike" dirty="0">
                          <a:solidFill>
                            <a:srgbClr val="000000"/>
                          </a:solidFill>
                          <a:effectLst/>
                          <a:latin typeface="Arial" panose="020B0604020202020204" pitchFamily="34" charset="0"/>
                        </a:rPr>
                        <a:t>WL Art. 84</a:t>
                      </a:r>
                    </a:p>
                  </a:txBody>
                  <a:tcPr marL="9525" marR="9525" marT="9525" marB="0" anchor="ctr"/>
                </a:tc>
                <a:tc>
                  <a:txBody>
                    <a:bodyPr/>
                    <a:lstStyle/>
                    <a:p>
                      <a:pPr algn="l" fontAlgn="ctr"/>
                      <a:r>
                        <a:rPr lang="fr-FR" sz="1000" b="1" i="1" u="none" strike="noStrike" dirty="0" err="1">
                          <a:solidFill>
                            <a:srgbClr val="000000"/>
                          </a:solidFill>
                          <a:effectLst/>
                          <a:latin typeface="Arial" panose="020B0604020202020204" pitchFamily="34" charset="0"/>
                        </a:rPr>
                        <a:t>Technical</a:t>
                      </a:r>
                      <a:r>
                        <a:rPr lang="fr-FR" sz="1000" b="1" i="1" u="none" strike="noStrike" dirty="0">
                          <a:solidFill>
                            <a:srgbClr val="000000"/>
                          </a:solidFill>
                          <a:effectLst/>
                          <a:latin typeface="Arial" panose="020B0604020202020204" pitchFamily="34" charset="0"/>
                        </a:rPr>
                        <a:t> and </a:t>
                      </a:r>
                      <a:r>
                        <a:rPr lang="fr-FR" sz="1000" b="1" i="1" u="none" strike="noStrike" dirty="0" err="1">
                          <a:solidFill>
                            <a:srgbClr val="000000"/>
                          </a:solidFill>
                          <a:effectLst/>
                          <a:latin typeface="Arial" panose="020B0604020202020204" pitchFamily="34" charset="0"/>
                        </a:rPr>
                        <a:t>Legal</a:t>
                      </a:r>
                      <a:r>
                        <a:rPr lang="fr-FR" sz="1000" b="1" i="1" u="none" strike="noStrike" dirty="0">
                          <a:solidFill>
                            <a:srgbClr val="000000"/>
                          </a:solidFill>
                          <a:effectLst/>
                          <a:latin typeface="Arial" panose="020B0604020202020204" pitchFamily="34" charset="0"/>
                        </a:rPr>
                        <a:t> </a:t>
                      </a:r>
                      <a:r>
                        <a:rPr lang="fr-FR" sz="1000" b="1" i="1" u="none" strike="noStrike" dirty="0" err="1">
                          <a:solidFill>
                            <a:srgbClr val="000000"/>
                          </a:solidFill>
                          <a:effectLst/>
                          <a:latin typeface="Arial" panose="020B0604020202020204" pitchFamily="34" charset="0"/>
                        </a:rPr>
                        <a:t>Procedure</a:t>
                      </a:r>
                      <a:endParaRPr lang="fr-FR" sz="1000" b="1" i="1"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764525326"/>
                  </a:ext>
                </a:extLst>
              </a:tr>
              <a:tr h="358220">
                <a:tc>
                  <a:txBody>
                    <a:bodyPr/>
                    <a:lstStyle/>
                    <a:p>
                      <a:pPr algn="ctr" fontAlgn="ctr"/>
                      <a:r>
                        <a:rPr lang="fr-FR" sz="1100" b="1" i="0" u="none" strike="noStrike" dirty="0">
                          <a:solidFill>
                            <a:srgbClr val="000000"/>
                          </a:solidFill>
                          <a:effectLst/>
                          <a:latin typeface="Arial" panose="020B0604020202020204" pitchFamily="34" charset="0"/>
                        </a:rPr>
                        <a:t>8</a:t>
                      </a:r>
                    </a:p>
                  </a:txBody>
                  <a:tcPr marL="9525" marR="9525" marT="9525" marB="0" anchor="ctr"/>
                </a:tc>
                <a:tc>
                  <a:txBody>
                    <a:bodyPr/>
                    <a:lstStyle/>
                    <a:p>
                      <a:pPr algn="l" fontAlgn="ctr"/>
                      <a:r>
                        <a:rPr lang="fr-FR" sz="1100" b="0" i="1" u="none" strike="noStrike">
                          <a:solidFill>
                            <a:srgbClr val="000000"/>
                          </a:solidFill>
                          <a:effectLst/>
                          <a:latin typeface="Arial" panose="020B0604020202020204" pitchFamily="34" charset="0"/>
                        </a:rPr>
                        <a:t>Decree </a:t>
                      </a:r>
                    </a:p>
                  </a:txBody>
                  <a:tcPr marL="9525" marR="9525" marT="9525" marB="0" anchor="ctr"/>
                </a:tc>
                <a:tc>
                  <a:txBody>
                    <a:bodyPr/>
                    <a:lstStyle/>
                    <a:p>
                      <a:pPr algn="l" fontAlgn="ctr"/>
                      <a:r>
                        <a:rPr lang="fr-FR" sz="1100" b="0" i="0" u="none" strike="noStrike" dirty="0" err="1">
                          <a:solidFill>
                            <a:srgbClr val="000000"/>
                          </a:solidFill>
                          <a:effectLst/>
                          <a:latin typeface="Arial" panose="020B0604020202020204" pitchFamily="34" charset="0"/>
                        </a:rPr>
                        <a:t>MoEW</a:t>
                      </a:r>
                      <a:endParaRPr lang="fr-FR"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en-US" sz="1100" b="0" i="0" u="none" strike="noStrike" dirty="0">
                          <a:solidFill>
                            <a:srgbClr val="000000"/>
                          </a:solidFill>
                          <a:effectLst/>
                          <a:latin typeface="Arial" panose="020B0604020202020204" pitchFamily="34" charset="0"/>
                        </a:rPr>
                        <a:t>Set the rules applicable to the oversight and management of the non-public wastewater installations.</a:t>
                      </a:r>
                    </a:p>
                  </a:txBody>
                  <a:tcPr marL="9525" marR="9525" marT="9525" marB="0" anchor="ctr"/>
                </a:tc>
                <a:tc>
                  <a:txBody>
                    <a:bodyPr/>
                    <a:lstStyle/>
                    <a:p>
                      <a:pPr lvl="1" algn="just" fontAlgn="ctr"/>
                      <a:r>
                        <a:rPr lang="fr-FR" sz="1100" b="0" i="1" u="none" strike="noStrike" dirty="0">
                          <a:solidFill>
                            <a:srgbClr val="000000"/>
                          </a:solidFill>
                          <a:effectLst/>
                          <a:latin typeface="Arial" panose="020B0604020202020204" pitchFamily="34" charset="0"/>
                        </a:rPr>
                        <a:t>WL Art. 73</a:t>
                      </a:r>
                    </a:p>
                  </a:txBody>
                  <a:tcPr marL="9525" marR="9525" marT="9525" marB="0" anchor="ctr"/>
                </a:tc>
                <a:tc>
                  <a:txBody>
                    <a:bodyPr/>
                    <a:lstStyle/>
                    <a:p>
                      <a:pPr algn="l" fontAlgn="ctr"/>
                      <a:r>
                        <a:rPr lang="fr-FR" sz="1000" b="1" i="1" u="none" strike="noStrike" dirty="0" err="1">
                          <a:solidFill>
                            <a:srgbClr val="000000"/>
                          </a:solidFill>
                          <a:effectLst/>
                          <a:latin typeface="Arial" panose="020B0604020202020204" pitchFamily="34" charset="0"/>
                        </a:rPr>
                        <a:t>Technical</a:t>
                      </a:r>
                      <a:r>
                        <a:rPr lang="fr-FR" sz="1000" b="1" i="1" u="none" strike="noStrike" dirty="0">
                          <a:solidFill>
                            <a:srgbClr val="000000"/>
                          </a:solidFill>
                          <a:effectLst/>
                          <a:latin typeface="Arial" panose="020B0604020202020204" pitchFamily="34" charset="0"/>
                        </a:rPr>
                        <a:t> and Legal </a:t>
                      </a:r>
                      <a:r>
                        <a:rPr lang="fr-FR" sz="1000" b="1" i="1" u="none" strike="noStrike" dirty="0" err="1">
                          <a:solidFill>
                            <a:srgbClr val="000000"/>
                          </a:solidFill>
                          <a:effectLst/>
                          <a:latin typeface="Arial" panose="020B0604020202020204" pitchFamily="34" charset="0"/>
                        </a:rPr>
                        <a:t>Procedure</a:t>
                      </a:r>
                      <a:endParaRPr lang="fr-FR" sz="1000" b="1" i="1"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317465004"/>
                  </a:ext>
                </a:extLst>
              </a:tr>
              <a:tr h="370595">
                <a:tc>
                  <a:txBody>
                    <a:bodyPr/>
                    <a:lstStyle/>
                    <a:p>
                      <a:pPr algn="ctr" fontAlgn="ctr"/>
                      <a:r>
                        <a:rPr lang="fr-FR" sz="1100" b="1" i="0" u="none" strike="noStrike" dirty="0">
                          <a:solidFill>
                            <a:srgbClr val="000000"/>
                          </a:solidFill>
                          <a:effectLst/>
                          <a:latin typeface="Arial" panose="020B0604020202020204" pitchFamily="34" charset="0"/>
                        </a:rPr>
                        <a:t>9</a:t>
                      </a:r>
                    </a:p>
                  </a:txBody>
                  <a:tcPr marL="9525" marR="9525" marT="9525" marB="0" anchor="ctr"/>
                </a:tc>
                <a:tc>
                  <a:txBody>
                    <a:bodyPr/>
                    <a:lstStyle/>
                    <a:p>
                      <a:pPr algn="l" fontAlgn="ctr"/>
                      <a:r>
                        <a:rPr lang="fr-FR" sz="1100" b="0" i="0" u="none" strike="noStrike" dirty="0" err="1">
                          <a:solidFill>
                            <a:srgbClr val="000000"/>
                          </a:solidFill>
                          <a:effectLst/>
                          <a:latin typeface="Arial" panose="020B0604020202020204" pitchFamily="34" charset="0"/>
                        </a:rPr>
                        <a:t>Decree</a:t>
                      </a:r>
                      <a:endParaRPr lang="fr-FR"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fr-FR" sz="1100" b="0" i="0" u="none" strike="noStrike" dirty="0" err="1">
                          <a:solidFill>
                            <a:srgbClr val="000000"/>
                          </a:solidFill>
                          <a:effectLst/>
                          <a:latin typeface="Arial" panose="020B0604020202020204" pitchFamily="34" charset="0"/>
                        </a:rPr>
                        <a:t>MoEW</a:t>
                      </a:r>
                      <a:r>
                        <a:rPr lang="fr-FR" sz="1100" b="0" i="0" u="none" strike="noStrike" dirty="0">
                          <a:solidFill>
                            <a:srgbClr val="000000"/>
                          </a:solidFill>
                          <a:effectLst/>
                          <a:latin typeface="Arial" panose="020B0604020202020204" pitchFamily="34" charset="0"/>
                        </a:rPr>
                        <a:t> &amp; </a:t>
                      </a:r>
                      <a:r>
                        <a:rPr lang="fr-FR" sz="1100" b="0" i="0" u="none" strike="noStrike" dirty="0" err="1">
                          <a:solidFill>
                            <a:srgbClr val="000000"/>
                          </a:solidFill>
                          <a:effectLst/>
                          <a:latin typeface="Arial" panose="020B0604020202020204" pitchFamily="34" charset="0"/>
                        </a:rPr>
                        <a:t>MoJ</a:t>
                      </a:r>
                      <a:endParaRPr lang="fr-FR"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en-US" sz="1100" b="0" i="0" u="none" strike="noStrike" dirty="0">
                          <a:solidFill>
                            <a:srgbClr val="000000"/>
                          </a:solidFill>
                          <a:effectLst/>
                          <a:latin typeface="Arial" panose="020B0604020202020204" pitchFamily="34" charset="0"/>
                        </a:rPr>
                        <a:t>Provide for the detailed rules granting employees authorities of the water judicial police.</a:t>
                      </a:r>
                    </a:p>
                  </a:txBody>
                  <a:tcPr marL="9525" marR="9525" marT="9525" marB="0" anchor="ctr"/>
                </a:tc>
                <a:tc>
                  <a:txBody>
                    <a:bodyPr/>
                    <a:lstStyle/>
                    <a:p>
                      <a:pPr lvl="1" algn="just" fontAlgn="ctr"/>
                      <a:r>
                        <a:rPr lang="fr-FR" sz="1100" b="0" i="0" u="none" strike="noStrike" dirty="0">
                          <a:solidFill>
                            <a:srgbClr val="000000"/>
                          </a:solidFill>
                          <a:effectLst/>
                          <a:latin typeface="Arial" panose="020B0604020202020204" pitchFamily="34" charset="0"/>
                        </a:rPr>
                        <a:t>WL Art. 94</a:t>
                      </a:r>
                    </a:p>
                  </a:txBody>
                  <a:tcPr marL="9525" marR="9525" marT="9525" marB="0" anchor="ctr"/>
                </a:tc>
                <a:tc>
                  <a:txBody>
                    <a:bodyPr/>
                    <a:lstStyle/>
                    <a:p>
                      <a:pPr marL="0" algn="l" defTabSz="914400" rtl="0" eaLnBrk="1" fontAlgn="ctr" latinLnBrk="0" hangingPunct="1"/>
                      <a:r>
                        <a:rPr lang="fr-FR" sz="1000" b="1" i="1" u="none" strike="noStrike" kern="1200" dirty="0" err="1">
                          <a:solidFill>
                            <a:srgbClr val="000000"/>
                          </a:solidFill>
                          <a:effectLst/>
                          <a:latin typeface="Arial" panose="020B0604020202020204" pitchFamily="34" charset="0"/>
                          <a:ea typeface="+mn-ea"/>
                          <a:cs typeface="+mn-cs"/>
                        </a:rPr>
                        <a:t>Legal</a:t>
                      </a:r>
                      <a:r>
                        <a:rPr lang="fr-FR" sz="1000" b="1" i="1" u="none" strike="noStrike" kern="1200" dirty="0">
                          <a:solidFill>
                            <a:srgbClr val="000000"/>
                          </a:solidFill>
                          <a:effectLst/>
                          <a:latin typeface="Arial" panose="020B0604020202020204" pitchFamily="34" charset="0"/>
                          <a:ea typeface="+mn-ea"/>
                          <a:cs typeface="+mn-cs"/>
                        </a:rPr>
                        <a:t> </a:t>
                      </a:r>
                      <a:r>
                        <a:rPr lang="fr-FR" sz="1000" b="1" i="1" u="none" strike="noStrike" kern="1200" dirty="0" err="1">
                          <a:solidFill>
                            <a:srgbClr val="000000"/>
                          </a:solidFill>
                          <a:effectLst/>
                          <a:latin typeface="Arial" panose="020B0604020202020204" pitchFamily="34" charset="0"/>
                          <a:ea typeface="+mn-ea"/>
                          <a:cs typeface="+mn-cs"/>
                        </a:rPr>
                        <a:t>Procedure</a:t>
                      </a:r>
                      <a:endParaRPr lang="fr-FR" sz="1000" b="1" i="1" u="none" strike="noStrike" kern="1200" dirty="0">
                        <a:solidFill>
                          <a:srgbClr val="000000"/>
                        </a:solidFill>
                        <a:effectLst/>
                        <a:latin typeface="Arial" panose="020B0604020202020204" pitchFamily="34" charset="0"/>
                        <a:ea typeface="+mn-ea"/>
                        <a:cs typeface="+mn-cs"/>
                      </a:endParaRPr>
                    </a:p>
                  </a:txBody>
                  <a:tcPr marL="9525" marR="9525" marT="9525" marB="0" anchor="ctr"/>
                </a:tc>
                <a:extLst>
                  <a:ext uri="{0D108BD9-81ED-4DB2-BD59-A6C34878D82A}">
                    <a16:rowId xmlns:a16="http://schemas.microsoft.com/office/drawing/2014/main" val="2966562451"/>
                  </a:ext>
                </a:extLst>
              </a:tr>
              <a:tr h="325503">
                <a:tc>
                  <a:txBody>
                    <a:bodyPr/>
                    <a:lstStyle/>
                    <a:p>
                      <a:pPr algn="ctr" fontAlgn="ctr"/>
                      <a:r>
                        <a:rPr lang="fr-FR" sz="1100" b="1" i="0" u="none" strike="noStrike" dirty="0">
                          <a:solidFill>
                            <a:srgbClr val="000000"/>
                          </a:solidFill>
                          <a:effectLst/>
                          <a:latin typeface="Arial" panose="020B0604020202020204" pitchFamily="34" charset="0"/>
                        </a:rPr>
                        <a:t>10</a:t>
                      </a:r>
                    </a:p>
                  </a:txBody>
                  <a:tcPr marL="9525" marR="9525" marT="9525" marB="0" anchor="ctr"/>
                </a:tc>
                <a:tc>
                  <a:txBody>
                    <a:bodyPr/>
                    <a:lstStyle/>
                    <a:p>
                      <a:pPr algn="just" fontAlgn="ctr"/>
                      <a:r>
                        <a:rPr lang="fr-FR" sz="1100" b="0" i="0" u="none" strike="noStrike">
                          <a:solidFill>
                            <a:srgbClr val="000000"/>
                          </a:solidFill>
                          <a:effectLst/>
                          <a:latin typeface="Arial" panose="020B0604020202020204" pitchFamily="34" charset="0"/>
                        </a:rPr>
                        <a:t>Decree</a:t>
                      </a:r>
                    </a:p>
                  </a:txBody>
                  <a:tcPr marL="9525" marR="9525" marT="9525" marB="0" anchor="ctr"/>
                </a:tc>
                <a:tc>
                  <a:txBody>
                    <a:bodyPr/>
                    <a:lstStyle/>
                    <a:p>
                      <a:pPr algn="l" fontAlgn="ctr"/>
                      <a:r>
                        <a:rPr lang="fr-FR" sz="1100" b="0" i="0" u="none" strike="noStrike" dirty="0" err="1">
                          <a:solidFill>
                            <a:srgbClr val="000000"/>
                          </a:solidFill>
                          <a:effectLst/>
                          <a:latin typeface="Arial" panose="020B0604020202020204" pitchFamily="34" charset="0"/>
                        </a:rPr>
                        <a:t>MoEW</a:t>
                      </a:r>
                      <a:endParaRPr lang="fr-FR"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just" fontAlgn="ctr"/>
                      <a:r>
                        <a:rPr lang="en-US" sz="1100" b="0" i="0" u="none" strike="noStrike" dirty="0">
                          <a:solidFill>
                            <a:srgbClr val="000000"/>
                          </a:solidFill>
                          <a:effectLst/>
                          <a:latin typeface="Arial" panose="020B0604020202020204" pitchFamily="34" charset="0"/>
                        </a:rPr>
                        <a:t>Set the indemnity due against damages caused by pollution.</a:t>
                      </a:r>
                    </a:p>
                  </a:txBody>
                  <a:tcPr marL="9525" marR="9525" marT="9525" marB="0" anchor="ctr"/>
                </a:tc>
                <a:tc>
                  <a:txBody>
                    <a:bodyPr/>
                    <a:lstStyle/>
                    <a:p>
                      <a:pPr lvl="1" algn="just" fontAlgn="ctr"/>
                      <a:r>
                        <a:rPr lang="fr-FR" sz="1100" b="0" i="0" u="none" strike="noStrike" dirty="0">
                          <a:solidFill>
                            <a:srgbClr val="000000"/>
                          </a:solidFill>
                          <a:effectLst/>
                          <a:latin typeface="Arial" panose="020B0604020202020204" pitchFamily="34" charset="0"/>
                        </a:rPr>
                        <a:t>WL Art. 51 </a:t>
                      </a:r>
                      <a:r>
                        <a:rPr lang="fr-FR" sz="1100" b="0" i="0" u="none" strike="noStrike" dirty="0" err="1">
                          <a:solidFill>
                            <a:srgbClr val="000000"/>
                          </a:solidFill>
                          <a:effectLst/>
                          <a:latin typeface="Arial" panose="020B0604020202020204" pitchFamily="34" charset="0"/>
                        </a:rPr>
                        <a:t>Parag</a:t>
                      </a:r>
                      <a:r>
                        <a:rPr lang="fr-FR" sz="1100" b="0" i="0" u="none" strike="noStrike" dirty="0">
                          <a:solidFill>
                            <a:srgbClr val="000000"/>
                          </a:solidFill>
                          <a:effectLst/>
                          <a:latin typeface="Arial" panose="020B0604020202020204" pitchFamily="34" charset="0"/>
                        </a:rPr>
                        <a:t>. 1</a:t>
                      </a:r>
                    </a:p>
                  </a:txBody>
                  <a:tcPr marL="9525" marR="9525" marT="9525" marB="0" anchor="ctr"/>
                </a:tc>
                <a:tc>
                  <a:txBody>
                    <a:bodyPr/>
                    <a:lstStyle/>
                    <a:p>
                      <a:pPr marL="0" algn="l" defTabSz="914400" rtl="0" eaLnBrk="1" fontAlgn="ctr" latinLnBrk="0" hangingPunct="1"/>
                      <a:r>
                        <a:rPr lang="fr-FR" sz="1000" b="1" i="1" u="none" strike="noStrike" kern="1200" dirty="0" err="1">
                          <a:solidFill>
                            <a:srgbClr val="000000"/>
                          </a:solidFill>
                          <a:effectLst/>
                          <a:latin typeface="Arial" panose="020B0604020202020204" pitchFamily="34" charset="0"/>
                          <a:ea typeface="+mn-ea"/>
                          <a:cs typeface="+mn-cs"/>
                        </a:rPr>
                        <a:t>Technical</a:t>
                      </a:r>
                      <a:r>
                        <a:rPr lang="fr-FR" sz="1000" b="1" i="1" u="none" strike="noStrike" kern="1200" dirty="0">
                          <a:solidFill>
                            <a:srgbClr val="000000"/>
                          </a:solidFill>
                          <a:effectLst/>
                          <a:latin typeface="Arial" panose="020B0604020202020204" pitchFamily="34" charset="0"/>
                          <a:ea typeface="+mn-ea"/>
                          <a:cs typeface="+mn-cs"/>
                        </a:rPr>
                        <a:t> / </a:t>
                      </a:r>
                      <a:r>
                        <a:rPr lang="fr-FR" sz="1000" b="1" i="1" u="none" strike="noStrike" kern="1200" dirty="0" err="1">
                          <a:solidFill>
                            <a:srgbClr val="000000"/>
                          </a:solidFill>
                          <a:effectLst/>
                          <a:latin typeface="Arial" panose="020B0604020202020204" pitchFamily="34" charset="0"/>
                          <a:ea typeface="+mn-ea"/>
                          <a:cs typeface="+mn-cs"/>
                        </a:rPr>
                        <a:t>Political</a:t>
                      </a:r>
                      <a:endParaRPr lang="fr-FR" sz="1000" b="1" i="1" u="none" strike="noStrike" kern="1200" dirty="0">
                        <a:solidFill>
                          <a:srgbClr val="000000"/>
                        </a:solidFill>
                        <a:effectLst/>
                        <a:latin typeface="Arial" panose="020B0604020202020204" pitchFamily="34" charset="0"/>
                        <a:ea typeface="+mn-ea"/>
                        <a:cs typeface="+mn-cs"/>
                      </a:endParaRPr>
                    </a:p>
                  </a:txBody>
                  <a:tcPr marL="9525" marR="9525" marT="9525" marB="0" anchor="ctr"/>
                </a:tc>
                <a:extLst>
                  <a:ext uri="{0D108BD9-81ED-4DB2-BD59-A6C34878D82A}">
                    <a16:rowId xmlns:a16="http://schemas.microsoft.com/office/drawing/2014/main" val="3981898021"/>
                  </a:ext>
                </a:extLst>
              </a:tr>
              <a:tr h="539446">
                <a:tc>
                  <a:txBody>
                    <a:bodyPr/>
                    <a:lstStyle/>
                    <a:p>
                      <a:pPr algn="ctr" fontAlgn="ctr"/>
                      <a:r>
                        <a:rPr lang="fr-FR" sz="1100" b="1" i="0" u="none" strike="noStrike" dirty="0">
                          <a:solidFill>
                            <a:srgbClr val="000000"/>
                          </a:solidFill>
                          <a:effectLst/>
                          <a:latin typeface="Arial" panose="020B0604020202020204" pitchFamily="34" charset="0"/>
                        </a:rPr>
                        <a:t>11</a:t>
                      </a:r>
                    </a:p>
                  </a:txBody>
                  <a:tcPr marL="9525" marR="9525" marT="9525" marB="0" anchor="ctr"/>
                </a:tc>
                <a:tc>
                  <a:txBody>
                    <a:bodyPr/>
                    <a:lstStyle/>
                    <a:p>
                      <a:pPr algn="l" fontAlgn="ctr"/>
                      <a:r>
                        <a:rPr lang="fr-FR" sz="1100" b="0" i="0" u="none" strike="noStrike" dirty="0" err="1">
                          <a:solidFill>
                            <a:srgbClr val="000000"/>
                          </a:solidFill>
                          <a:effectLst/>
                          <a:latin typeface="Arial" panose="020B0604020202020204" pitchFamily="34" charset="0"/>
                        </a:rPr>
                        <a:t>Decision</a:t>
                      </a:r>
                      <a:endParaRPr lang="fr-FR"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fr-FR" sz="1100" b="0" i="0" u="none" strike="noStrike">
                          <a:solidFill>
                            <a:srgbClr val="000000"/>
                          </a:solidFill>
                          <a:effectLst/>
                          <a:latin typeface="Arial" panose="020B0604020202020204" pitchFamily="34" charset="0"/>
                        </a:rPr>
                        <a:t>MoEW</a:t>
                      </a:r>
                    </a:p>
                  </a:txBody>
                  <a:tcPr marL="9525" marR="9525" marT="9525" marB="0" anchor="ctr"/>
                </a:tc>
                <a:tc>
                  <a:txBody>
                    <a:bodyPr/>
                    <a:lstStyle/>
                    <a:p>
                      <a:pPr algn="l" fontAlgn="ctr"/>
                      <a:r>
                        <a:rPr lang="en-US" sz="1100" b="0" i="0" u="none" strike="noStrike" dirty="0">
                          <a:solidFill>
                            <a:srgbClr val="000000"/>
                          </a:solidFill>
                          <a:effectLst/>
                          <a:latin typeface="Arial" panose="020B0604020202020204" pitchFamily="34" charset="0"/>
                        </a:rPr>
                        <a:t>Develop templates recommended for the annual reports to facilitate their drafting by the </a:t>
                      </a:r>
                      <a:r>
                        <a:rPr lang="en-US" sz="1100" b="0" i="0" u="none" strike="noStrike" dirty="0" err="1">
                          <a:solidFill>
                            <a:srgbClr val="000000"/>
                          </a:solidFill>
                          <a:effectLst/>
                          <a:latin typeface="Arial" panose="020B0604020202020204" pitchFamily="34" charset="0"/>
                        </a:rPr>
                        <a:t>MoEW</a:t>
                      </a:r>
                      <a:r>
                        <a:rPr lang="en-US" sz="1100" b="0" i="0" u="none" strike="noStrike" dirty="0">
                          <a:solidFill>
                            <a:srgbClr val="000000"/>
                          </a:solidFill>
                          <a:effectLst/>
                          <a:latin typeface="Arial" panose="020B0604020202020204" pitchFamily="34" charset="0"/>
                        </a:rPr>
                        <a:t> and WEs.</a:t>
                      </a:r>
                    </a:p>
                  </a:txBody>
                  <a:tcPr marL="9525" marR="9525" marT="9525" marB="0" anchor="ctr"/>
                </a:tc>
                <a:tc>
                  <a:txBody>
                    <a:bodyPr/>
                    <a:lstStyle/>
                    <a:p>
                      <a:pPr lvl="1" algn="just" fontAlgn="ctr"/>
                      <a:r>
                        <a:rPr lang="fr-FR" sz="1100" b="0" i="1" u="none" strike="noStrike" dirty="0">
                          <a:solidFill>
                            <a:srgbClr val="000000"/>
                          </a:solidFill>
                          <a:effectLst/>
                          <a:latin typeface="Arial" panose="020B0604020202020204" pitchFamily="34" charset="0"/>
                        </a:rPr>
                        <a:t>WL Art. 78</a:t>
                      </a:r>
                    </a:p>
                  </a:txBody>
                  <a:tcPr marL="9525" marR="9525" marT="9525" marB="0" anchor="ctr"/>
                </a:tc>
                <a:tc>
                  <a:txBody>
                    <a:bodyPr/>
                    <a:lstStyle/>
                    <a:p>
                      <a:pPr marL="0" algn="l" defTabSz="914400" rtl="0" eaLnBrk="1" fontAlgn="ctr" latinLnBrk="0" hangingPunct="1"/>
                      <a:r>
                        <a:rPr lang="fr-FR" sz="1000" b="1" i="1" u="none" strike="noStrike" kern="1200" dirty="0" err="1">
                          <a:solidFill>
                            <a:srgbClr val="000000"/>
                          </a:solidFill>
                          <a:effectLst/>
                          <a:latin typeface="Arial" panose="020B0604020202020204" pitchFamily="34" charset="0"/>
                          <a:ea typeface="+mn-ea"/>
                          <a:cs typeface="+mn-cs"/>
                        </a:rPr>
                        <a:t>Technical</a:t>
                      </a:r>
                      <a:r>
                        <a:rPr lang="fr-FR" sz="1000" b="1" i="1" u="none" strike="noStrike" kern="1200" dirty="0">
                          <a:solidFill>
                            <a:srgbClr val="000000"/>
                          </a:solidFill>
                          <a:effectLst/>
                          <a:latin typeface="Arial" panose="020B0604020202020204" pitchFamily="34" charset="0"/>
                          <a:ea typeface="+mn-ea"/>
                          <a:cs typeface="+mn-cs"/>
                        </a:rPr>
                        <a:t> </a:t>
                      </a:r>
                    </a:p>
                  </a:txBody>
                  <a:tcPr marL="9525" marR="9525" marT="9525" marB="0" anchor="ctr"/>
                </a:tc>
                <a:extLst>
                  <a:ext uri="{0D108BD9-81ED-4DB2-BD59-A6C34878D82A}">
                    <a16:rowId xmlns:a16="http://schemas.microsoft.com/office/drawing/2014/main" val="138549224"/>
                  </a:ext>
                </a:extLst>
              </a:tr>
            </a:tbl>
          </a:graphicData>
        </a:graphic>
      </p:graphicFrame>
    </p:spTree>
    <p:extLst>
      <p:ext uri="{BB962C8B-B14F-4D97-AF65-F5344CB8AC3E}">
        <p14:creationId xmlns:p14="http://schemas.microsoft.com/office/powerpoint/2010/main" val="157652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8</a:t>
            </a:fld>
            <a:endParaRPr lang="en-US" dirty="0"/>
          </a:p>
        </p:txBody>
      </p:sp>
      <p:sp>
        <p:nvSpPr>
          <p:cNvPr id="8" name="Rectangle 7"/>
          <p:cNvSpPr/>
          <p:nvPr/>
        </p:nvSpPr>
        <p:spPr>
          <a:xfrm>
            <a:off x="334320" y="1088838"/>
            <a:ext cx="10261290" cy="584775"/>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05. Drafting Process Started with a Stakeholders </a:t>
            </a:r>
            <a:r>
              <a:rPr lang="fr-FR" sz="3200" b="1" dirty="0" err="1">
                <a:ln w="0"/>
                <a:solidFill>
                  <a:srgbClr val="002060"/>
                </a:solidFill>
                <a:latin typeface="Tw Cen MT" panose="020B0602020104020603" pitchFamily="34" charset="0"/>
                <a:cs typeface="HeLVETICA" panose="020B0604020202020204" pitchFamily="34" charset="0"/>
              </a:rPr>
              <a:t>Committee</a:t>
            </a:r>
            <a:endParaRPr lang="en-US" sz="3200" b="1" dirty="0">
              <a:ln w="0"/>
              <a:solidFill>
                <a:srgbClr val="002060"/>
              </a:solidFill>
              <a:latin typeface="Tw Cen MT" panose="020B0602020104020603" pitchFamily="34" charset="0"/>
              <a:cs typeface="HeLVETICA" panose="020B0604020202020204" pitchFamily="34" charset="0"/>
            </a:endParaRPr>
          </a:p>
        </p:txBody>
      </p:sp>
      <p:sp>
        <p:nvSpPr>
          <p:cNvPr id="11" name="TextBox 2">
            <a:extLst>
              <a:ext uri="{FF2B5EF4-FFF2-40B4-BE49-F238E27FC236}">
                <a16:creationId xmlns:a16="http://schemas.microsoft.com/office/drawing/2014/main" id="{86F05BF2-5ECF-4626-8F1B-51011EE0C07C}"/>
              </a:ext>
            </a:extLst>
          </p:cNvPr>
          <p:cNvSpPr txBox="1"/>
          <p:nvPr/>
        </p:nvSpPr>
        <p:spPr>
          <a:xfrm>
            <a:off x="937167" y="1900460"/>
            <a:ext cx="10416633" cy="5254195"/>
          </a:xfrm>
          <a:prstGeom prst="rect">
            <a:avLst/>
          </a:prstGeom>
          <a:noFill/>
        </p:spPr>
        <p:txBody>
          <a:bodyPr wrap="square">
            <a:spAutoFit/>
          </a:bodyPr>
          <a:lstStyle/>
          <a:p>
            <a:pPr marL="342900" indent="-342900" algn="just">
              <a:lnSpc>
                <a:spcPct val="107000"/>
              </a:lnSpc>
              <a:spcAft>
                <a:spcPts val="800"/>
              </a:spcAft>
              <a:buFont typeface="Wingdings" panose="05000000000000000000" pitchFamily="2" charset="2"/>
              <a:buChar char="ü"/>
            </a:pPr>
            <a:r>
              <a:rPr lang="en-US" b="1" dirty="0">
                <a:solidFill>
                  <a:srgbClr val="4472C4"/>
                </a:solidFill>
                <a:ea typeface="Calibri" panose="020F0502020204030204" pitchFamily="34" charset="0"/>
                <a:cs typeface="Arial" panose="020B0604020202020204" pitchFamily="34" charset="0"/>
              </a:rPr>
              <a:t>APPOINTMENT : </a:t>
            </a:r>
            <a:r>
              <a:rPr lang="en-US" dirty="0">
                <a:ea typeface="Calibri" panose="020F0502020204030204" pitchFamily="34" charset="0"/>
                <a:cs typeface="Arial" panose="020B0604020202020204" pitchFamily="34" charset="0"/>
              </a:rPr>
              <a:t>A Technical Drafting Committee was established and appointed by decision of the </a:t>
            </a:r>
            <a:r>
              <a:rPr lang="en-US" dirty="0" err="1">
                <a:ea typeface="Calibri" panose="020F0502020204030204" pitchFamily="34" charset="0"/>
                <a:cs typeface="Arial" panose="020B0604020202020204" pitchFamily="34" charset="0"/>
              </a:rPr>
              <a:t>MoEW</a:t>
            </a:r>
            <a:r>
              <a:rPr lang="en-US" dirty="0">
                <a:ea typeface="Calibri" panose="020F0502020204030204" pitchFamily="34" charset="0"/>
                <a:cs typeface="Arial" panose="020B0604020202020204" pitchFamily="34" charset="0"/>
              </a:rPr>
              <a:t> on 23</a:t>
            </a:r>
            <a:r>
              <a:rPr lang="en-US" baseline="30000" dirty="0">
                <a:ea typeface="Calibri" panose="020F0502020204030204" pitchFamily="34" charset="0"/>
                <a:cs typeface="Arial" panose="020B0604020202020204" pitchFamily="34" charset="0"/>
              </a:rPr>
              <a:t>rd</a:t>
            </a:r>
            <a:r>
              <a:rPr lang="en-US" dirty="0">
                <a:ea typeface="Calibri" panose="020F0502020204030204" pitchFamily="34" charset="0"/>
                <a:cs typeface="Arial" panose="020B0604020202020204" pitchFamily="34" charset="0"/>
              </a:rPr>
              <a:t>. Nov. 2022 and held its first meeting on 13</a:t>
            </a:r>
            <a:r>
              <a:rPr lang="en-US" baseline="30000" dirty="0">
                <a:ea typeface="Calibri" panose="020F0502020204030204" pitchFamily="34" charset="0"/>
                <a:cs typeface="Arial" panose="020B0604020202020204" pitchFamily="34" charset="0"/>
              </a:rPr>
              <a:t>th</a:t>
            </a:r>
            <a:r>
              <a:rPr lang="en-US" dirty="0">
                <a:ea typeface="Calibri" panose="020F0502020204030204" pitchFamily="34" charset="0"/>
                <a:cs typeface="Arial" panose="020B0604020202020204" pitchFamily="34" charset="0"/>
              </a:rPr>
              <a:t>. Jan. 2023.</a:t>
            </a:r>
            <a:endParaRPr lang="en-US" b="1" dirty="0">
              <a:solidFill>
                <a:srgbClr val="4472C4"/>
              </a:solidFill>
              <a:effectLst/>
              <a:ea typeface="Calibri" panose="020F0502020204030204" pitchFamily="34" charset="0"/>
              <a:cs typeface="Arial" panose="020B0604020202020204" pitchFamily="34" charset="0"/>
            </a:endParaRPr>
          </a:p>
          <a:p>
            <a:pPr marL="342900" marR="0" indent="-342900" algn="just">
              <a:lnSpc>
                <a:spcPct val="107000"/>
              </a:lnSpc>
              <a:spcBef>
                <a:spcPts val="0"/>
              </a:spcBef>
              <a:spcAft>
                <a:spcPts val="800"/>
              </a:spcAft>
              <a:buFont typeface="Wingdings" panose="05000000000000000000" pitchFamily="2" charset="2"/>
              <a:buChar char="ü"/>
            </a:pPr>
            <a:r>
              <a:rPr lang="en-US" b="1" dirty="0">
                <a:solidFill>
                  <a:srgbClr val="4472C4"/>
                </a:solidFill>
                <a:effectLst/>
                <a:ea typeface="Calibri" panose="020F0502020204030204" pitchFamily="34" charset="0"/>
                <a:cs typeface="Arial" panose="020B0604020202020204" pitchFamily="34" charset="0"/>
              </a:rPr>
              <a:t>MANDATE:</a:t>
            </a:r>
            <a:endParaRPr lang="en-US" dirty="0">
              <a:effectLst/>
              <a:ea typeface="Calibri" panose="020F0502020204030204" pitchFamily="34" charset="0"/>
              <a:cs typeface="Arial" panose="020B0604020202020204" pitchFamily="34" charset="0"/>
            </a:endParaRPr>
          </a:p>
          <a:p>
            <a:pPr marL="914400" marR="0" indent="-457200" algn="just">
              <a:lnSpc>
                <a:spcPct val="107000"/>
              </a:lnSpc>
              <a:spcBef>
                <a:spcPts val="0"/>
              </a:spcBef>
              <a:spcAft>
                <a:spcPts val="800"/>
              </a:spcAft>
              <a:buFont typeface="+mj-lt"/>
              <a:buAutoNum type="arabicPeriod"/>
            </a:pPr>
            <a:r>
              <a:rPr lang="en-US" b="1" dirty="0">
                <a:effectLst/>
                <a:ea typeface="Calibri" panose="020F0502020204030204" pitchFamily="34" charset="0"/>
                <a:cs typeface="Arial" panose="020B0604020202020204" pitchFamily="34" charset="0"/>
              </a:rPr>
              <a:t>Plan</a:t>
            </a:r>
            <a:r>
              <a:rPr lang="en-US" dirty="0">
                <a:effectLst/>
                <a:ea typeface="Calibri" panose="020F0502020204030204" pitchFamily="34" charset="0"/>
                <a:cs typeface="Arial" panose="020B0604020202020204" pitchFamily="34" charset="0"/>
              </a:rPr>
              <a:t>, set the priorities and timetable for the drafting of the Implementation Instruments.</a:t>
            </a:r>
          </a:p>
          <a:p>
            <a:pPr marL="914400" marR="0" indent="-457200" algn="just">
              <a:lnSpc>
                <a:spcPct val="107000"/>
              </a:lnSpc>
              <a:spcBef>
                <a:spcPts val="0"/>
              </a:spcBef>
              <a:spcAft>
                <a:spcPts val="800"/>
              </a:spcAft>
              <a:buFont typeface="+mj-lt"/>
              <a:buAutoNum type="arabicPeriod"/>
            </a:pPr>
            <a:r>
              <a:rPr lang="en-US" b="1" dirty="0">
                <a:effectLst/>
                <a:ea typeface="Calibri" panose="020F0502020204030204" pitchFamily="34" charset="0"/>
                <a:cs typeface="Arial" panose="020B0604020202020204" pitchFamily="34" charset="0"/>
              </a:rPr>
              <a:t>Oversee</a:t>
            </a:r>
            <a:r>
              <a:rPr lang="en-US" dirty="0">
                <a:effectLst/>
                <a:ea typeface="Calibri" panose="020F0502020204030204" pitchFamily="34" charset="0"/>
                <a:cs typeface="Arial" panose="020B0604020202020204" pitchFamily="34" charset="0"/>
              </a:rPr>
              <a:t> the drafting of the Implementation Instruments </a:t>
            </a:r>
          </a:p>
          <a:p>
            <a:pPr marL="914400" marR="0" indent="-457200" algn="just">
              <a:lnSpc>
                <a:spcPct val="107000"/>
              </a:lnSpc>
              <a:spcBef>
                <a:spcPts val="0"/>
              </a:spcBef>
              <a:spcAft>
                <a:spcPts val="800"/>
              </a:spcAft>
              <a:buFont typeface="+mj-lt"/>
              <a:buAutoNum type="arabicPeriod"/>
            </a:pPr>
            <a:r>
              <a:rPr lang="en-US" b="1" dirty="0">
                <a:effectLst/>
                <a:ea typeface="Calibri" panose="020F0502020204030204" pitchFamily="34" charset="0"/>
                <a:cs typeface="Arial" panose="020B0604020202020204" pitchFamily="34" charset="0"/>
              </a:rPr>
              <a:t>Debate </a:t>
            </a:r>
            <a:r>
              <a:rPr lang="en-US" dirty="0">
                <a:effectLst/>
                <a:ea typeface="Calibri" panose="020F0502020204030204" pitchFamily="34" charset="0"/>
                <a:cs typeface="Arial" panose="020B0604020202020204" pitchFamily="34" charset="0"/>
              </a:rPr>
              <a:t>the drafts and suggest modifications thereto and supervise its finalization.</a:t>
            </a:r>
          </a:p>
          <a:p>
            <a:pPr marL="914400" marR="0" indent="-457200" algn="just">
              <a:lnSpc>
                <a:spcPct val="107000"/>
              </a:lnSpc>
              <a:spcBef>
                <a:spcPts val="0"/>
              </a:spcBef>
              <a:spcAft>
                <a:spcPts val="800"/>
              </a:spcAft>
              <a:buFont typeface="+mj-lt"/>
              <a:buAutoNum type="arabicPeriod"/>
            </a:pPr>
            <a:r>
              <a:rPr lang="en-US" b="1" dirty="0">
                <a:effectLst/>
                <a:ea typeface="Calibri" panose="020F0502020204030204" pitchFamily="34" charset="0"/>
                <a:cs typeface="Arial" panose="020B0604020202020204" pitchFamily="34" charset="0"/>
              </a:rPr>
              <a:t>Follow-up</a:t>
            </a:r>
            <a:r>
              <a:rPr lang="en-US" dirty="0">
                <a:effectLst/>
                <a:ea typeface="Calibri" panose="020F0502020204030204" pitchFamily="34" charset="0"/>
                <a:cs typeface="Arial" panose="020B0604020202020204" pitchFamily="34" charset="0"/>
              </a:rPr>
              <a:t> on their formal presentation, discussion and enactment by the various competent authorities and administrations (e.g. Council of Ministers, Ministers, the Water Establishments, etc.).</a:t>
            </a:r>
            <a:endParaRPr lang="en-US" dirty="0">
              <a:ea typeface="Calibri" panose="020F0502020204030204" pitchFamily="34" charset="0"/>
              <a:cs typeface="Arial" panose="020B0604020202020204" pitchFamily="34" charset="0"/>
            </a:endParaRPr>
          </a:p>
          <a:p>
            <a:pPr marL="285750" marR="0" indent="-285750" algn="just">
              <a:lnSpc>
                <a:spcPct val="107000"/>
              </a:lnSpc>
              <a:spcBef>
                <a:spcPts val="0"/>
              </a:spcBef>
              <a:spcAft>
                <a:spcPts val="800"/>
              </a:spcAft>
              <a:buFont typeface="Wingdings" panose="05000000000000000000" pitchFamily="2" charset="2"/>
              <a:buChar char="ü"/>
            </a:pPr>
            <a:r>
              <a:rPr lang="en-US" b="1" dirty="0">
                <a:solidFill>
                  <a:srgbClr val="4472C4"/>
                </a:solidFill>
                <a:ea typeface="Calibri" panose="020F0502020204030204" pitchFamily="34" charset="0"/>
                <a:cs typeface="Arial" panose="020B0604020202020204" pitchFamily="34" charset="0"/>
              </a:rPr>
              <a:t>MEMBERSHIP:</a:t>
            </a:r>
            <a:endParaRPr lang="en-US" dirty="0">
              <a:ea typeface="Calibri" panose="020F0502020204030204" pitchFamily="34" charset="0"/>
              <a:cs typeface="Arial" panose="020B0604020202020204" pitchFamily="34" charset="0"/>
            </a:endParaRPr>
          </a:p>
          <a:p>
            <a:pPr algn="just">
              <a:lnSpc>
                <a:spcPct val="107000"/>
              </a:lnSpc>
              <a:spcAft>
                <a:spcPts val="800"/>
              </a:spcAft>
            </a:pPr>
            <a:r>
              <a:rPr lang="en-US" b="1" dirty="0">
                <a:ea typeface="Calibri" panose="020F0502020204030204" pitchFamily="34" charset="0"/>
                <a:cs typeface="Arial" panose="020B0604020202020204" pitchFamily="34" charset="0"/>
              </a:rPr>
              <a:t>         Permanent members: </a:t>
            </a:r>
            <a:r>
              <a:rPr lang="en-US" dirty="0">
                <a:ea typeface="Calibri" panose="020F0502020204030204" pitchFamily="34" charset="0"/>
                <a:cs typeface="Arial" panose="020B0604020202020204" pitchFamily="34" charset="0"/>
              </a:rPr>
              <a:t>Representatives of the </a:t>
            </a:r>
            <a:r>
              <a:rPr lang="en-US" dirty="0" err="1">
                <a:ea typeface="Calibri" panose="020F0502020204030204" pitchFamily="34" charset="0"/>
                <a:cs typeface="Arial" panose="020B0604020202020204" pitchFamily="34" charset="0"/>
              </a:rPr>
              <a:t>MoEW</a:t>
            </a:r>
            <a:r>
              <a:rPr lang="en-US" dirty="0">
                <a:ea typeface="Calibri" panose="020F0502020204030204" pitchFamily="34" charset="0"/>
                <a:cs typeface="Arial" panose="020B0604020202020204" pitchFamily="34" charset="0"/>
              </a:rPr>
              <a:t> and WEs</a:t>
            </a:r>
          </a:p>
          <a:p>
            <a:pPr lvl="1" algn="just">
              <a:lnSpc>
                <a:spcPct val="107000"/>
              </a:lnSpc>
              <a:spcAft>
                <a:spcPts val="800"/>
              </a:spcAft>
            </a:pPr>
            <a:r>
              <a:rPr lang="en-US" b="1" dirty="0">
                <a:ea typeface="Calibri" panose="020F0502020204030204" pitchFamily="34" charset="0"/>
                <a:cs typeface="Arial" panose="020B0604020202020204" pitchFamily="34" charset="0"/>
              </a:rPr>
              <a:t>Invited Members on need basis: </a:t>
            </a:r>
            <a:r>
              <a:rPr lang="en-US" dirty="0">
                <a:ea typeface="Calibri" panose="020F0502020204030204" pitchFamily="34" charset="0"/>
                <a:cs typeface="Arial" panose="020B0604020202020204" pitchFamily="34" charset="0"/>
              </a:rPr>
              <a:t>other ministries, other public and private stakeholders and experts,      depending on subject-matter.</a:t>
            </a:r>
          </a:p>
          <a:p>
            <a:pPr algn="just">
              <a:lnSpc>
                <a:spcPct val="107000"/>
              </a:lnSpc>
              <a:spcAft>
                <a:spcPts val="800"/>
              </a:spcAft>
            </a:pPr>
            <a:r>
              <a:rPr lang="en-US" b="1" dirty="0">
                <a:ea typeface="Calibri" panose="020F0502020204030204" pitchFamily="34" charset="0"/>
                <a:cs typeface="Arial" panose="020B0604020202020204" pitchFamily="34" charset="0"/>
              </a:rPr>
              <a:t>         Legal Drafting Expert, also acting as Rapporteur:</a:t>
            </a:r>
            <a:r>
              <a:rPr lang="en-US" dirty="0">
                <a:ea typeface="Calibri" panose="020F0502020204030204" pitchFamily="34" charset="0"/>
                <a:cs typeface="Arial" panose="020B0604020202020204" pitchFamily="34" charset="0"/>
              </a:rPr>
              <a:t> Me. Ghassan </a:t>
            </a:r>
            <a:r>
              <a:rPr lang="en-US" dirty="0" err="1">
                <a:ea typeface="Calibri" panose="020F0502020204030204" pitchFamily="34" charset="0"/>
                <a:cs typeface="Arial" panose="020B0604020202020204" pitchFamily="34" charset="0"/>
              </a:rPr>
              <a:t>Moukheiber</a:t>
            </a:r>
            <a:endParaRPr lang="en-US" dirty="0">
              <a:ea typeface="Calibri" panose="020F0502020204030204" pitchFamily="34" charset="0"/>
              <a:cs typeface="Arial" panose="020B0604020202020204" pitchFamily="34" charset="0"/>
            </a:endParaRPr>
          </a:p>
          <a:p>
            <a:pPr marL="914400" marR="0" indent="-457200" algn="just">
              <a:lnSpc>
                <a:spcPct val="107000"/>
              </a:lnSpc>
              <a:spcBef>
                <a:spcPts val="0"/>
              </a:spcBef>
              <a:spcAft>
                <a:spcPts val="800"/>
              </a:spcAft>
              <a:buFont typeface="+mj-lt"/>
              <a:buAutoNum type="arabicPeriod"/>
            </a:pPr>
            <a:endParaRPr lang="en-US"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1107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9</a:t>
            </a:fld>
            <a:endParaRPr lang="en-US" dirty="0"/>
          </a:p>
        </p:txBody>
      </p:sp>
      <p:sp>
        <p:nvSpPr>
          <p:cNvPr id="8" name="Rectangle 7"/>
          <p:cNvSpPr/>
          <p:nvPr/>
        </p:nvSpPr>
        <p:spPr>
          <a:xfrm>
            <a:off x="334319" y="1088838"/>
            <a:ext cx="11707321" cy="1077218"/>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06. Other Ongoing Legal Assignments</a:t>
            </a:r>
            <a:endParaRPr lang="fr-FR" sz="3200" b="1" dirty="0">
              <a:ln w="0"/>
              <a:solidFill>
                <a:srgbClr val="002060"/>
              </a:solidFill>
              <a:latin typeface="Tw Cen MT" panose="020B0602020104020603" pitchFamily="34" charset="0"/>
              <a:cs typeface="HeLVETICA" panose="020B0604020202020204" pitchFamily="34" charset="0"/>
            </a:endParaRPr>
          </a:p>
          <a:p>
            <a:endParaRPr lang="en-US" sz="3200" b="1" dirty="0">
              <a:ln w="0"/>
              <a:solidFill>
                <a:srgbClr val="002060"/>
              </a:solidFill>
              <a:latin typeface="Tw Cen MT" panose="020B0602020104020603" pitchFamily="34" charset="0"/>
              <a:cs typeface="HeLVETICA" panose="020B0604020202020204" pitchFamily="34" charset="0"/>
            </a:endParaRPr>
          </a:p>
        </p:txBody>
      </p:sp>
      <p:sp>
        <p:nvSpPr>
          <p:cNvPr id="11" name="TextBox 2">
            <a:extLst>
              <a:ext uri="{FF2B5EF4-FFF2-40B4-BE49-F238E27FC236}">
                <a16:creationId xmlns:a16="http://schemas.microsoft.com/office/drawing/2014/main" id="{86F05BF2-5ECF-4626-8F1B-51011EE0C07C}"/>
              </a:ext>
            </a:extLst>
          </p:cNvPr>
          <p:cNvSpPr txBox="1"/>
          <p:nvPr/>
        </p:nvSpPr>
        <p:spPr>
          <a:xfrm>
            <a:off x="334319" y="1900460"/>
            <a:ext cx="11019481" cy="5955285"/>
          </a:xfrm>
          <a:prstGeom prst="rect">
            <a:avLst/>
          </a:prstGeom>
          <a:noFill/>
        </p:spPr>
        <p:txBody>
          <a:bodyPr wrap="square">
            <a:spAutoFit/>
          </a:bodyPr>
          <a:lstStyle/>
          <a:p>
            <a:pPr marL="285750" indent="-285750">
              <a:buFont typeface="Wingdings" panose="05000000000000000000" pitchFamily="2" charset="2"/>
              <a:buChar char="ü"/>
            </a:pPr>
            <a:r>
              <a:rPr lang="en-US" sz="2000" b="1" dirty="0">
                <a:ln w="0"/>
                <a:solidFill>
                  <a:srgbClr val="002060"/>
                </a:solidFill>
                <a:latin typeface="Tw Cen MT" panose="020B0602020104020603" pitchFamily="34" charset="0"/>
                <a:cs typeface="HeLVETICA" panose="020B0604020202020204" pitchFamily="34" charset="0"/>
              </a:rPr>
              <a:t>Institutional Issues: </a:t>
            </a:r>
            <a:r>
              <a:rPr lang="en-US" sz="1800" b="1" dirty="0">
                <a:ln w="0"/>
                <a:solidFill>
                  <a:srgbClr val="002060"/>
                </a:solidFill>
                <a:latin typeface="Tw Cen MT" panose="020B0602020104020603" pitchFamily="34" charset="0"/>
                <a:cs typeface="HeLVETICA" panose="020B0604020202020204" pitchFamily="34" charset="0"/>
              </a:rPr>
              <a:t>conducting an in-depth </a:t>
            </a:r>
            <a:r>
              <a:rPr lang="en-US" b="1" dirty="0">
                <a:ln w="0"/>
                <a:solidFill>
                  <a:srgbClr val="002060"/>
                </a:solidFill>
                <a:latin typeface="Tw Cen MT" panose="020B0602020104020603" pitchFamily="34" charset="0"/>
                <a:cs typeface="HeLVETICA" panose="020B0604020202020204" pitchFamily="34" charset="0"/>
              </a:rPr>
              <a:t>a</a:t>
            </a:r>
            <a:r>
              <a:rPr lang="en-US" sz="1800" b="1" dirty="0">
                <a:ln w="0"/>
                <a:solidFill>
                  <a:srgbClr val="002060"/>
                </a:solidFill>
                <a:latin typeface="Tw Cen MT" panose="020B0602020104020603" pitchFamily="34" charset="0"/>
                <a:cs typeface="HeLVETICA" panose="020B0604020202020204" pitchFamily="34" charset="0"/>
              </a:rPr>
              <a:t>nalysis of the legal challenges facing the institutional set-up of the water </a:t>
            </a:r>
            <a:r>
              <a:rPr lang="en-US" b="1" dirty="0">
                <a:ln w="0"/>
                <a:solidFill>
                  <a:srgbClr val="002060"/>
                </a:solidFill>
                <a:latin typeface="Tw Cen MT" panose="020B0602020104020603" pitchFamily="34" charset="0"/>
                <a:cs typeface="HeLVETICA" panose="020B0604020202020204" pitchFamily="34" charset="0"/>
              </a:rPr>
              <a:t>s</a:t>
            </a:r>
            <a:r>
              <a:rPr lang="en-US" sz="1800" b="1" dirty="0">
                <a:ln w="0"/>
                <a:solidFill>
                  <a:srgbClr val="002060"/>
                </a:solidFill>
                <a:latin typeface="Tw Cen MT" panose="020B0602020104020603" pitchFamily="34" charset="0"/>
                <a:cs typeface="HeLVETICA" panose="020B0604020202020204" pitchFamily="34" charset="0"/>
              </a:rPr>
              <a:t>ector actors, especially WEs, leading up to practical recommendations for reforms, mainly to the effect of:</a:t>
            </a:r>
          </a:p>
          <a:p>
            <a:endParaRPr lang="en-GB" sz="800" dirty="0">
              <a:solidFill>
                <a:srgbClr val="000000"/>
              </a:solidFill>
              <a:latin typeface="Calibri" panose="020F0502020204030204" pitchFamily="34" charset="0"/>
              <a:ea typeface="Times New Roman" panose="02020603050405020304" pitchFamily="18" charset="0"/>
              <a:cs typeface="Arial" panose="020B0604020202020204" pitchFamily="34" charset="0"/>
            </a:endParaRPr>
          </a:p>
          <a:p>
            <a:pPr marL="742950" lvl="1" indent="-285750" algn="just">
              <a:spcAft>
                <a:spcPts val="800"/>
              </a:spcAft>
              <a:buFont typeface="Wingdings" panose="05000000000000000000" pitchFamily="2" charset="2"/>
              <a:buChar char="v"/>
            </a:pPr>
            <a:r>
              <a:rPr lang="en-GB" dirty="0"/>
              <a:t>Clarifying the relative </a:t>
            </a:r>
            <a:r>
              <a:rPr lang="en-GB" b="1" dirty="0">
                <a:solidFill>
                  <a:srgbClr val="4472C4"/>
                </a:solidFill>
                <a:cs typeface="Arial" panose="020B0604020202020204" pitchFamily="34" charset="0"/>
              </a:rPr>
              <a:t>roles and responsibilities </a:t>
            </a:r>
            <a:r>
              <a:rPr lang="en-GB" dirty="0"/>
              <a:t>of the various actors entrusted legally with the management and oversight of the water sector.</a:t>
            </a:r>
          </a:p>
          <a:p>
            <a:pPr marL="742950" lvl="1" indent="-285750" algn="just">
              <a:spcAft>
                <a:spcPts val="800"/>
              </a:spcAft>
              <a:buFont typeface="Wingdings" panose="05000000000000000000" pitchFamily="2" charset="2"/>
              <a:buChar char="v"/>
            </a:pPr>
            <a:r>
              <a:rPr lang="en-GB" dirty="0"/>
              <a:t>Developing the effectiveness and efficiency of all WEs from the perspectives of their Governance, management and organizational structure, HR and staffing, budgeting and finance, internal and external oversights, particularly with the </a:t>
            </a:r>
            <a:r>
              <a:rPr lang="en-GB" dirty="0" err="1"/>
              <a:t>MoEW</a:t>
            </a:r>
            <a:r>
              <a:rPr lang="en-GB" dirty="0"/>
              <a:t> as the Tutelage authority.</a:t>
            </a:r>
            <a:endParaRPr lang="en-US" dirty="0">
              <a:cs typeface="Arial" panose="020B0604020202020204" pitchFamily="34" charset="0"/>
            </a:endParaRPr>
          </a:p>
          <a:p>
            <a:pPr lvl="1" algn="just">
              <a:spcAft>
                <a:spcPts val="800"/>
              </a:spcAft>
            </a:pPr>
            <a:endParaRPr lang="en-US" sz="1000" b="1" dirty="0">
              <a:solidFill>
                <a:srgbClr val="4472C4"/>
              </a:solidFill>
              <a:ea typeface="Calibri" panose="020F0502020204030204" pitchFamily="34" charset="0"/>
              <a:cs typeface="Arial" panose="020B0604020202020204" pitchFamily="34" charset="0"/>
            </a:endParaRPr>
          </a:p>
          <a:p>
            <a:pPr marL="285750" lvl="1" indent="-285750">
              <a:lnSpc>
                <a:spcPct val="107000"/>
              </a:lnSpc>
              <a:spcAft>
                <a:spcPts val="800"/>
              </a:spcAft>
              <a:buFont typeface="Wingdings" panose="05000000000000000000" pitchFamily="2" charset="2"/>
              <a:buChar char="ü"/>
            </a:pPr>
            <a:r>
              <a:rPr lang="en-US" sz="2000" b="1" dirty="0">
                <a:ln w="0"/>
                <a:solidFill>
                  <a:srgbClr val="002060"/>
                </a:solidFill>
                <a:latin typeface="Tw Cen MT" panose="020B0602020104020603" pitchFamily="34" charset="0"/>
                <a:cs typeface="HeLVETICA" panose="020B0604020202020204" pitchFamily="34" charset="0"/>
              </a:rPr>
              <a:t>Contractual Issues: </a:t>
            </a:r>
            <a:r>
              <a:rPr lang="en-US" b="1" dirty="0">
                <a:ln w="0"/>
                <a:solidFill>
                  <a:srgbClr val="002060"/>
                </a:solidFill>
                <a:latin typeface="Tw Cen MT" panose="020B0602020104020603" pitchFamily="34" charset="0"/>
                <a:cs typeface="HeLVETICA" panose="020B0604020202020204" pitchFamily="34" charset="0"/>
              </a:rPr>
              <a:t>Modalities for Public-Public Delegation Agreements</a:t>
            </a:r>
          </a:p>
          <a:p>
            <a:pPr marL="742950" lvl="1" indent="-285750">
              <a:spcAft>
                <a:spcPts val="800"/>
              </a:spcAft>
              <a:buFont typeface="Wingdings" panose="05000000000000000000" pitchFamily="2" charset="2"/>
              <a:buChar char="v"/>
            </a:pPr>
            <a:r>
              <a:rPr lang="en-GB" dirty="0">
                <a:solidFill>
                  <a:srgbClr val="000000"/>
                </a:solidFill>
                <a:latin typeface="Calibri" panose="020F0502020204030204" pitchFamily="34" charset="0"/>
                <a:ea typeface="Times New Roman" panose="02020603050405020304" pitchFamily="18" charset="0"/>
                <a:cs typeface="Arial" panose="020B0604020202020204" pitchFamily="34" charset="0"/>
              </a:rPr>
              <a:t>Review of all existing draft agreements between WEs and municipalities </a:t>
            </a:r>
            <a:endParaRPr lang="en-GB" b="1" dirty="0">
              <a:solidFill>
                <a:srgbClr val="4472C4"/>
              </a:solidFill>
              <a:cs typeface="Arial" panose="020B0604020202020204" pitchFamily="34" charset="0"/>
            </a:endParaRPr>
          </a:p>
          <a:p>
            <a:pPr marL="742950" lvl="1" indent="-285750" algn="just">
              <a:spcAft>
                <a:spcPts val="800"/>
              </a:spcAft>
              <a:buFont typeface="Wingdings" panose="05000000000000000000" pitchFamily="2" charset="2"/>
              <a:buChar char="v"/>
            </a:pPr>
            <a:r>
              <a:rPr lang="en-US" dirty="0">
                <a:solidFill>
                  <a:srgbClr val="000000"/>
                </a:solidFill>
                <a:latin typeface="Calibri" panose="020F0502020204030204" pitchFamily="34" charset="0"/>
                <a:cs typeface="Arial" panose="020B0604020202020204" pitchFamily="34" charset="0"/>
                <a:sym typeface="Wingdings" panose="05000000000000000000" pitchFamily="2" charset="2"/>
              </a:rPr>
              <a:t>Definition of modalities for outsourcing activities to municipalities </a:t>
            </a:r>
            <a:endParaRPr lang="en-US" b="1" dirty="0">
              <a:ln w="0"/>
              <a:solidFill>
                <a:srgbClr val="002060"/>
              </a:solidFill>
              <a:latin typeface="Tw Cen MT" panose="020B0602020104020603" pitchFamily="34" charset="0"/>
              <a:cs typeface="HeLVETICA" panose="020B0604020202020204" pitchFamily="34" charset="0"/>
            </a:endParaRPr>
          </a:p>
          <a:p>
            <a:pPr marL="742950" marR="0" lvl="1" indent="-285750" algn="l" defTabSz="914400" rtl="0" eaLnBrk="1" fontAlgn="auto" latinLnBrk="0" hangingPunct="1">
              <a:spcBef>
                <a:spcPts val="0"/>
              </a:spcBef>
              <a:spcAft>
                <a:spcPts val="800"/>
              </a:spcAft>
              <a:buClrTx/>
              <a:buSzTx/>
              <a:buFont typeface="Wingdings" panose="05000000000000000000" pitchFamily="2" charset="2"/>
              <a:buChar char="v"/>
              <a:tabLst/>
              <a:defRPr/>
            </a:pPr>
            <a:r>
              <a:rPr lang="en-GB" dirty="0">
                <a:solidFill>
                  <a:srgbClr val="000000"/>
                </a:solidFill>
                <a:latin typeface="Calibri" panose="020F0502020204030204" pitchFamily="34" charset="0"/>
                <a:cs typeface="Arial" panose="020B0604020202020204" pitchFamily="34" charset="0"/>
              </a:rPr>
              <a:t>Preparation of contracting templates</a:t>
            </a:r>
          </a:p>
          <a:p>
            <a:pPr marL="742950" marR="0" lvl="1" indent="-285750" algn="l" defTabSz="914400" rtl="0" eaLnBrk="1" fontAlgn="auto" latinLnBrk="0" hangingPunct="1">
              <a:spcBef>
                <a:spcPts val="0"/>
              </a:spcBef>
              <a:spcAft>
                <a:spcPts val="800"/>
              </a:spcAft>
              <a:buClrTx/>
              <a:buSzTx/>
              <a:buFont typeface="Wingdings" panose="05000000000000000000" pitchFamily="2" charset="2"/>
              <a:buChar char="v"/>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Preparation of a specific Decrees for enforcing article 58 of the WL </a:t>
            </a:r>
            <a:endPar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Arial" panose="020B0604020202020204" pitchFamily="34" charset="0"/>
            </a:endParaRPr>
          </a:p>
          <a:p>
            <a:pPr marL="285750" lvl="1" indent="-285750">
              <a:lnSpc>
                <a:spcPct val="107000"/>
              </a:lnSpc>
              <a:spcAft>
                <a:spcPts val="800"/>
              </a:spcAft>
              <a:buFont typeface="Wingdings" panose="05000000000000000000" pitchFamily="2" charset="2"/>
              <a:buChar char="ü"/>
            </a:pPr>
            <a:endParaRPr lang="en-US" b="1" dirty="0">
              <a:ln w="0"/>
              <a:solidFill>
                <a:srgbClr val="002060"/>
              </a:solidFill>
              <a:latin typeface="Tw Cen MT" panose="020B0602020104020603" pitchFamily="34" charset="0"/>
              <a:cs typeface="HeLVETICA" panose="020B0604020202020204" pitchFamily="34" charset="0"/>
            </a:endParaRPr>
          </a:p>
          <a:p>
            <a:pPr marL="742950" lvl="1" indent="-285750" algn="just">
              <a:lnSpc>
                <a:spcPct val="107000"/>
              </a:lnSpc>
              <a:spcAft>
                <a:spcPts val="800"/>
              </a:spcAft>
              <a:buFont typeface="Wingdings" panose="05000000000000000000" pitchFamily="2" charset="2"/>
              <a:buChar char="ü"/>
            </a:pPr>
            <a:endParaRPr lang="en-US" b="1" dirty="0">
              <a:solidFill>
                <a:srgbClr val="4472C4"/>
              </a:solidFill>
              <a:ea typeface="Calibri" panose="020F0502020204030204" pitchFamily="34" charset="0"/>
              <a:cs typeface="Arial" panose="020B0604020202020204" pitchFamily="34" charset="0"/>
            </a:endParaRPr>
          </a:p>
          <a:p>
            <a:pPr marL="742950" lvl="1" indent="-285750" algn="just">
              <a:lnSpc>
                <a:spcPct val="107000"/>
              </a:lnSpc>
              <a:spcAft>
                <a:spcPts val="800"/>
              </a:spcAft>
              <a:buFont typeface="Wingdings" panose="05000000000000000000" pitchFamily="2" charset="2"/>
              <a:buChar char="ü"/>
            </a:pPr>
            <a:endParaRPr lang="en-US" b="1" dirty="0">
              <a:solidFill>
                <a:srgbClr val="4472C4"/>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4592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10</a:t>
            </a:fld>
            <a:endParaRPr lang="en-US" dirty="0"/>
          </a:p>
        </p:txBody>
      </p:sp>
      <p:sp>
        <p:nvSpPr>
          <p:cNvPr id="8" name="Rectangle 7"/>
          <p:cNvSpPr/>
          <p:nvPr/>
        </p:nvSpPr>
        <p:spPr>
          <a:xfrm>
            <a:off x="334320" y="1088838"/>
            <a:ext cx="11019480" cy="1897955"/>
          </a:xfrm>
          <a:prstGeom prst="rect">
            <a:avLst/>
          </a:prstGeom>
          <a:noFill/>
        </p:spPr>
        <p:txBody>
          <a:bodyPr wrap="square" lIns="91440" tIns="45720" rIns="91440" bIns="45720">
            <a:spAutoFit/>
          </a:bodyPr>
          <a:lstStyle/>
          <a:p>
            <a:r>
              <a:rPr lang="en-GB" sz="3200" b="1" dirty="0">
                <a:ln w="0"/>
                <a:solidFill>
                  <a:srgbClr val="002060"/>
                </a:solidFill>
                <a:latin typeface="Tw Cen MT" panose="020B0602020104020603" pitchFamily="34" charset="0"/>
                <a:cs typeface="HeLVETICA" panose="020B0604020202020204" pitchFamily="34" charset="0"/>
              </a:rPr>
              <a:t>07. Conclusion and </a:t>
            </a:r>
            <a:r>
              <a:rPr lang="fr-FR" sz="3200" b="1" dirty="0">
                <a:ln w="0"/>
                <a:solidFill>
                  <a:srgbClr val="002060"/>
                </a:solidFill>
                <a:latin typeface="Tw Cen MT" panose="020B0602020104020603" pitchFamily="34" charset="0"/>
                <a:cs typeface="HeLVETICA" panose="020B0604020202020204" pitchFamily="34" charset="0"/>
              </a:rPr>
              <a:t>Conditions for </a:t>
            </a:r>
            <a:r>
              <a:rPr lang="en-GB" sz="3200" b="1" dirty="0">
                <a:ln w="0"/>
                <a:solidFill>
                  <a:srgbClr val="002060"/>
                </a:solidFill>
                <a:latin typeface="Tw Cen MT" panose="020B0602020104020603" pitchFamily="34" charset="0"/>
                <a:cs typeface="HeLVETICA" panose="020B0604020202020204" pitchFamily="34" charset="0"/>
              </a:rPr>
              <a:t>Success</a:t>
            </a:r>
          </a:p>
          <a:p>
            <a:endParaRPr lang="fr-FR" sz="3200" b="1" dirty="0">
              <a:ln w="0"/>
              <a:solidFill>
                <a:srgbClr val="002060"/>
              </a:solidFill>
              <a:latin typeface="Tw Cen MT" panose="020B0602020104020603" pitchFamily="34" charset="0"/>
              <a:cs typeface="HeLVETICA" panose="020B0604020202020204" pitchFamily="34" charset="0"/>
            </a:endParaRPr>
          </a:p>
          <a:p>
            <a:endParaRPr lang="en-US" sz="3200" b="1" baseline="30000" dirty="0">
              <a:ln w="0"/>
              <a:solidFill>
                <a:srgbClr val="002060"/>
              </a:solidFill>
              <a:latin typeface="Tw Cen MT" panose="020B0602020104020603" pitchFamily="34" charset="0"/>
              <a:cs typeface="HeLVETICA" panose="020B0604020202020204" pitchFamily="34" charset="0"/>
            </a:endParaRPr>
          </a:p>
          <a:p>
            <a:endParaRPr lang="en-US" sz="3200" b="1" dirty="0">
              <a:ln w="0"/>
              <a:solidFill>
                <a:srgbClr val="002060"/>
              </a:solidFill>
              <a:latin typeface="Tw Cen MT" panose="020B0602020104020603" pitchFamily="34" charset="0"/>
              <a:cs typeface="HeLVETICA" panose="020B0604020202020204" pitchFamily="34" charset="0"/>
            </a:endParaRPr>
          </a:p>
        </p:txBody>
      </p:sp>
      <p:sp>
        <p:nvSpPr>
          <p:cNvPr id="9" name="Rectangle 8"/>
          <p:cNvSpPr/>
          <p:nvPr/>
        </p:nvSpPr>
        <p:spPr>
          <a:xfrm>
            <a:off x="334320" y="1824066"/>
            <a:ext cx="10473380" cy="4801314"/>
          </a:xfrm>
          <a:prstGeom prst="rect">
            <a:avLst/>
          </a:prstGeom>
        </p:spPr>
        <p:txBody>
          <a:bodyPr wrap="square">
            <a:spAutoFit/>
          </a:bodyPr>
          <a:lstStyle/>
          <a:p>
            <a:pPr algn="just"/>
            <a:r>
              <a:rPr lang="fr-FR" b="1" dirty="0" err="1">
                <a:solidFill>
                  <a:srgbClr val="0A0A46"/>
                </a:solidFill>
                <a:ea typeface="Calibri" panose="020F0502020204030204" pitchFamily="34" charset="0"/>
                <a:cs typeface="Arial" panose="020B0604020202020204" pitchFamily="34" charset="0"/>
              </a:rPr>
              <a:t>Recognize</a:t>
            </a:r>
            <a:r>
              <a:rPr lang="fr-FR" b="1" dirty="0">
                <a:solidFill>
                  <a:srgbClr val="0A0A46"/>
                </a:solidFill>
                <a:ea typeface="Calibri" panose="020F0502020204030204" pitchFamily="34" charset="0"/>
                <a:cs typeface="Arial" panose="020B0604020202020204" pitchFamily="34" charset="0"/>
              </a:rPr>
              <a:t> the Importance of the </a:t>
            </a:r>
            <a:r>
              <a:rPr lang="fr-FR" b="1" dirty="0" err="1">
                <a:solidFill>
                  <a:srgbClr val="0A0A46"/>
                </a:solidFill>
                <a:ea typeface="Calibri" panose="020F0502020204030204" pitchFamily="34" charset="0"/>
                <a:cs typeface="Arial" panose="020B0604020202020204" pitchFamily="34" charset="0"/>
              </a:rPr>
              <a:t>legal</a:t>
            </a:r>
            <a:r>
              <a:rPr lang="fr-FR" b="1" dirty="0">
                <a:solidFill>
                  <a:srgbClr val="0A0A46"/>
                </a:solidFill>
                <a:ea typeface="Calibri" panose="020F0502020204030204" pitchFamily="34" charset="0"/>
                <a:cs typeface="Arial" panose="020B0604020202020204" pitchFamily="34" charset="0"/>
              </a:rPr>
              <a:t> Reform Agenda: </a:t>
            </a:r>
          </a:p>
          <a:p>
            <a:pPr algn="just"/>
            <a:r>
              <a:rPr lang="fr-FR" dirty="0" err="1">
                <a:ea typeface="Calibri" panose="020F0502020204030204" pitchFamily="34" charset="0"/>
                <a:cs typeface="Arial" panose="020B0604020202020204" pitchFamily="34" charset="0"/>
              </a:rPr>
              <a:t>Capitalize</a:t>
            </a:r>
            <a:r>
              <a:rPr lang="fr-FR" dirty="0">
                <a:ea typeface="Calibri" panose="020F0502020204030204" pitchFamily="34" charset="0"/>
                <a:cs typeface="Arial" panose="020B0604020202020204" pitchFamily="34" charset="0"/>
              </a:rPr>
              <a:t> on the </a:t>
            </a:r>
            <a:r>
              <a:rPr lang="fr-FR" dirty="0" err="1">
                <a:ea typeface="Calibri" panose="020F0502020204030204" pitchFamily="34" charset="0"/>
                <a:cs typeface="Arial" panose="020B0604020202020204" pitchFamily="34" charset="0"/>
              </a:rPr>
              <a:t>existing</a:t>
            </a:r>
            <a:r>
              <a:rPr lang="fr-FR" dirty="0">
                <a:ea typeface="Calibri" panose="020F0502020204030204" pitchFamily="34" charset="0"/>
                <a:cs typeface="Arial" panose="020B0604020202020204" pitchFamily="34" charset="0"/>
              </a:rPr>
              <a:t> </a:t>
            </a:r>
            <a:r>
              <a:rPr lang="fr-FR" dirty="0" err="1">
                <a:ea typeface="Calibri" panose="020F0502020204030204" pitchFamily="34" charset="0"/>
                <a:cs typeface="Arial" panose="020B0604020202020204" pitchFamily="34" charset="0"/>
              </a:rPr>
              <a:t>legislative</a:t>
            </a:r>
            <a:r>
              <a:rPr lang="fr-FR" dirty="0">
                <a:ea typeface="Calibri" panose="020F0502020204030204" pitchFamily="34" charset="0"/>
                <a:cs typeface="Arial" panose="020B0604020202020204" pitchFamily="34" charset="0"/>
              </a:rPr>
              <a:t> </a:t>
            </a:r>
            <a:r>
              <a:rPr lang="fr-FR" dirty="0" err="1">
                <a:ea typeface="Calibri" panose="020F0502020204030204" pitchFamily="34" charset="0"/>
                <a:cs typeface="Arial" panose="020B0604020202020204" pitchFamily="34" charset="0"/>
              </a:rPr>
              <a:t>reforms</a:t>
            </a:r>
            <a:r>
              <a:rPr lang="fr-FR" dirty="0">
                <a:ea typeface="Calibri" panose="020F0502020204030204" pitchFamily="34" charset="0"/>
                <a:cs typeface="Arial" panose="020B0604020202020204" pitchFamily="34" charset="0"/>
              </a:rPr>
              <a:t> </a:t>
            </a:r>
            <a:r>
              <a:rPr lang="fr-FR" dirty="0" err="1">
                <a:ea typeface="Calibri" panose="020F0502020204030204" pitchFamily="34" charset="0"/>
                <a:cs typeface="Arial" panose="020B0604020202020204" pitchFamily="34" charset="0"/>
              </a:rPr>
              <a:t>introduced</a:t>
            </a:r>
            <a:r>
              <a:rPr lang="fr-FR" dirty="0">
                <a:ea typeface="Calibri" panose="020F0502020204030204" pitchFamily="34" charset="0"/>
                <a:cs typeface="Arial" panose="020B0604020202020204" pitchFamily="34" charset="0"/>
              </a:rPr>
              <a:t> in 2000 and 2020 and </a:t>
            </a:r>
            <a:r>
              <a:rPr lang="fr-FR" dirty="0" err="1">
                <a:ea typeface="Calibri" panose="020F0502020204030204" pitchFamily="34" charset="0"/>
                <a:cs typeface="Arial" panose="020B0604020202020204" pitchFamily="34" charset="0"/>
              </a:rPr>
              <a:t>pursue</a:t>
            </a:r>
            <a:r>
              <a:rPr lang="fr-FR" dirty="0">
                <a:ea typeface="Calibri" panose="020F0502020204030204" pitchFamily="34" charset="0"/>
                <a:cs typeface="Arial" panose="020B0604020202020204" pitchFamily="34" charset="0"/>
              </a:rPr>
              <a:t> the </a:t>
            </a:r>
            <a:r>
              <a:rPr lang="fr-FR" dirty="0" err="1">
                <a:ea typeface="Calibri" panose="020F0502020204030204" pitchFamily="34" charset="0"/>
                <a:cs typeface="Arial" panose="020B0604020202020204" pitchFamily="34" charset="0"/>
              </a:rPr>
              <a:t>development</a:t>
            </a:r>
            <a:r>
              <a:rPr lang="fr-FR" dirty="0">
                <a:ea typeface="Calibri" panose="020F0502020204030204" pitchFamily="34" charset="0"/>
                <a:cs typeface="Arial" panose="020B0604020202020204" pitchFamily="34" charset="0"/>
              </a:rPr>
              <a:t> of the </a:t>
            </a:r>
            <a:r>
              <a:rPr lang="fr-FR" dirty="0" err="1">
                <a:ea typeface="Calibri" panose="020F0502020204030204" pitchFamily="34" charset="0"/>
                <a:cs typeface="Arial" panose="020B0604020202020204" pitchFamily="34" charset="0"/>
              </a:rPr>
              <a:t>legal</a:t>
            </a:r>
            <a:r>
              <a:rPr lang="fr-FR" dirty="0">
                <a:ea typeface="Calibri" panose="020F0502020204030204" pitchFamily="34" charset="0"/>
                <a:cs typeface="Arial" panose="020B0604020202020204" pitchFamily="34" charset="0"/>
              </a:rPr>
              <a:t> </a:t>
            </a:r>
            <a:r>
              <a:rPr lang="fr-FR" dirty="0" err="1">
                <a:ea typeface="Calibri" panose="020F0502020204030204" pitchFamily="34" charset="0"/>
                <a:cs typeface="Arial" panose="020B0604020202020204" pitchFamily="34" charset="0"/>
              </a:rPr>
              <a:t>framework</a:t>
            </a:r>
            <a:r>
              <a:rPr lang="fr-FR" dirty="0">
                <a:ea typeface="Calibri" panose="020F0502020204030204" pitchFamily="34" charset="0"/>
                <a:cs typeface="Arial" panose="020B0604020202020204" pitchFamily="34" charset="0"/>
              </a:rPr>
              <a:t> </a:t>
            </a:r>
            <a:r>
              <a:rPr lang="fr-FR" dirty="0" err="1">
                <a:ea typeface="Calibri" panose="020F0502020204030204" pitchFamily="34" charset="0"/>
                <a:cs typeface="Arial" panose="020B0604020202020204" pitchFamily="34" charset="0"/>
              </a:rPr>
              <a:t>through</a:t>
            </a:r>
            <a:r>
              <a:rPr lang="fr-FR" dirty="0">
                <a:ea typeface="Calibri" panose="020F0502020204030204" pitchFamily="34" charset="0"/>
                <a:cs typeface="Arial" panose="020B0604020202020204" pitchFamily="34" charset="0"/>
              </a:rPr>
              <a:t> the </a:t>
            </a:r>
            <a:r>
              <a:rPr lang="fr-FR" dirty="0" err="1">
                <a:ea typeface="Calibri" panose="020F0502020204030204" pitchFamily="34" charset="0"/>
                <a:cs typeface="Arial" panose="020B0604020202020204" pitchFamily="34" charset="0"/>
              </a:rPr>
              <a:t>appropiate</a:t>
            </a:r>
            <a:r>
              <a:rPr lang="fr-FR" dirty="0">
                <a:ea typeface="Calibri" panose="020F0502020204030204" pitchFamily="34" charset="0"/>
                <a:cs typeface="Arial" panose="020B0604020202020204" pitchFamily="34" charset="0"/>
              </a:rPr>
              <a:t> </a:t>
            </a:r>
            <a:r>
              <a:rPr lang="fr-FR" dirty="0" err="1">
                <a:ea typeface="Calibri" panose="020F0502020204030204" pitchFamily="34" charset="0"/>
                <a:cs typeface="Arial" panose="020B0604020202020204" pitchFamily="34" charset="0"/>
              </a:rPr>
              <a:t>implementation</a:t>
            </a:r>
            <a:r>
              <a:rPr lang="fr-FR" dirty="0">
                <a:ea typeface="Calibri" panose="020F0502020204030204" pitchFamily="34" charset="0"/>
                <a:cs typeface="Arial" panose="020B0604020202020204" pitchFamily="34" charset="0"/>
              </a:rPr>
              <a:t> and </a:t>
            </a:r>
            <a:r>
              <a:rPr lang="fr-FR" dirty="0" err="1">
                <a:ea typeface="Calibri" panose="020F0502020204030204" pitchFamily="34" charset="0"/>
                <a:cs typeface="Arial" panose="020B0604020202020204" pitchFamily="34" charset="0"/>
              </a:rPr>
              <a:t>decrees</a:t>
            </a:r>
            <a:r>
              <a:rPr lang="fr-FR" dirty="0">
                <a:ea typeface="Calibri" panose="020F0502020204030204" pitchFamily="34" charset="0"/>
                <a:cs typeface="Arial" panose="020B0604020202020204" pitchFamily="34" charset="0"/>
              </a:rPr>
              <a:t> and </a:t>
            </a:r>
            <a:r>
              <a:rPr lang="fr-FR" dirty="0" err="1">
                <a:ea typeface="Calibri" panose="020F0502020204030204" pitchFamily="34" charset="0"/>
                <a:cs typeface="Arial" panose="020B0604020202020204" pitchFamily="34" charset="0"/>
              </a:rPr>
              <a:t>decisions</a:t>
            </a:r>
            <a:r>
              <a:rPr lang="fr-FR" dirty="0">
                <a:ea typeface="Calibri" panose="020F0502020204030204" pitchFamily="34" charset="0"/>
                <a:cs typeface="Arial" panose="020B0604020202020204" pitchFamily="34" charset="0"/>
              </a:rPr>
              <a:t>. </a:t>
            </a:r>
            <a:r>
              <a:rPr lang="fr-FR" dirty="0" err="1">
                <a:ea typeface="Calibri" panose="020F0502020204030204" pitchFamily="34" charset="0"/>
                <a:cs typeface="Arial" panose="020B0604020202020204" pitchFamily="34" charset="0"/>
              </a:rPr>
              <a:t>Stay</a:t>
            </a:r>
            <a:r>
              <a:rPr lang="fr-FR" dirty="0">
                <a:ea typeface="Calibri" panose="020F0502020204030204" pitchFamily="34" charset="0"/>
                <a:cs typeface="Arial" panose="020B0604020202020204" pitchFamily="34" charset="0"/>
              </a:rPr>
              <a:t> open to </a:t>
            </a:r>
            <a:r>
              <a:rPr lang="fr-FR" dirty="0" err="1">
                <a:ea typeface="Calibri" panose="020F0502020204030204" pitchFamily="34" charset="0"/>
                <a:cs typeface="Arial" panose="020B0604020202020204" pitchFamily="34" charset="0"/>
              </a:rPr>
              <a:t>further</a:t>
            </a:r>
            <a:r>
              <a:rPr lang="fr-FR" dirty="0">
                <a:ea typeface="Calibri" panose="020F0502020204030204" pitchFamily="34" charset="0"/>
                <a:cs typeface="Arial" panose="020B0604020202020204" pitchFamily="34" charset="0"/>
              </a:rPr>
              <a:t> </a:t>
            </a:r>
            <a:r>
              <a:rPr lang="fr-FR" dirty="0" err="1">
                <a:ea typeface="Calibri" panose="020F0502020204030204" pitchFamily="34" charset="0"/>
                <a:cs typeface="Arial" panose="020B0604020202020204" pitchFamily="34" charset="0"/>
              </a:rPr>
              <a:t>legal</a:t>
            </a:r>
            <a:r>
              <a:rPr lang="fr-FR" dirty="0">
                <a:ea typeface="Calibri" panose="020F0502020204030204" pitchFamily="34" charset="0"/>
                <a:cs typeface="Arial" panose="020B0604020202020204" pitchFamily="34" charset="0"/>
              </a:rPr>
              <a:t> modifications if </a:t>
            </a:r>
            <a:r>
              <a:rPr lang="fr-FR" dirty="0" err="1">
                <a:ea typeface="Calibri" panose="020F0502020204030204" pitchFamily="34" charset="0"/>
                <a:cs typeface="Arial" panose="020B0604020202020204" pitchFamily="34" charset="0"/>
              </a:rPr>
              <a:t>necessary</a:t>
            </a:r>
            <a:endParaRPr lang="fr-FR" dirty="0">
              <a:ea typeface="Calibri" panose="020F0502020204030204" pitchFamily="34" charset="0"/>
              <a:cs typeface="Arial" panose="020B0604020202020204" pitchFamily="34" charset="0"/>
            </a:endParaRPr>
          </a:p>
          <a:p>
            <a:pPr algn="just"/>
            <a:endParaRPr lang="fr-FR" b="1" dirty="0">
              <a:solidFill>
                <a:srgbClr val="4472C4"/>
              </a:solidFill>
              <a:ea typeface="Calibri" panose="020F0502020204030204" pitchFamily="34" charset="0"/>
              <a:cs typeface="Arial" panose="020B0604020202020204" pitchFamily="34" charset="0"/>
            </a:endParaRPr>
          </a:p>
          <a:p>
            <a:pPr algn="just"/>
            <a:r>
              <a:rPr lang="fr-FR" b="1" dirty="0" err="1">
                <a:solidFill>
                  <a:srgbClr val="0A0A46"/>
                </a:solidFill>
                <a:ea typeface="Calibri" panose="020F0502020204030204" pitchFamily="34" charset="0"/>
                <a:cs typeface="Arial" panose="020B0604020202020204" pitchFamily="34" charset="0"/>
              </a:rPr>
              <a:t>Sustain</a:t>
            </a:r>
            <a:r>
              <a:rPr lang="fr-FR" b="1" dirty="0">
                <a:solidFill>
                  <a:srgbClr val="0A0A46"/>
                </a:solidFill>
                <a:ea typeface="Calibri" panose="020F0502020204030204" pitchFamily="34" charset="0"/>
                <a:cs typeface="Arial" panose="020B0604020202020204" pitchFamily="34" charset="0"/>
              </a:rPr>
              <a:t> </a:t>
            </a:r>
            <a:r>
              <a:rPr lang="fr-FR" b="1" dirty="0" err="1">
                <a:solidFill>
                  <a:srgbClr val="0A0A46"/>
                </a:solidFill>
                <a:ea typeface="Calibri" panose="020F0502020204030204" pitchFamily="34" charset="0"/>
                <a:cs typeface="Arial" panose="020B0604020202020204" pitchFamily="34" charset="0"/>
              </a:rPr>
              <a:t>quality</a:t>
            </a:r>
            <a:r>
              <a:rPr lang="fr-FR" b="1" dirty="0">
                <a:solidFill>
                  <a:srgbClr val="0A0A46"/>
                </a:solidFill>
                <a:ea typeface="Calibri" panose="020F0502020204030204" pitchFamily="34" charset="0"/>
                <a:cs typeface="Arial" panose="020B0604020202020204" pitchFamily="34" charset="0"/>
              </a:rPr>
              <a:t> efforts in the </a:t>
            </a:r>
            <a:r>
              <a:rPr lang="fr-FR" b="1" dirty="0" err="1">
                <a:solidFill>
                  <a:srgbClr val="0A0A46"/>
                </a:solidFill>
                <a:ea typeface="Calibri" panose="020F0502020204030204" pitchFamily="34" charset="0"/>
                <a:cs typeface="Arial" panose="020B0604020202020204" pitchFamily="34" charset="0"/>
              </a:rPr>
              <a:t>three</a:t>
            </a:r>
            <a:r>
              <a:rPr lang="fr-FR" b="1" dirty="0">
                <a:solidFill>
                  <a:srgbClr val="0A0A46"/>
                </a:solidFill>
                <a:ea typeface="Calibri" panose="020F0502020204030204" pitchFamily="34" charset="0"/>
                <a:cs typeface="Arial" panose="020B0604020202020204" pitchFamily="34" charset="0"/>
              </a:rPr>
              <a:t> </a:t>
            </a:r>
            <a:r>
              <a:rPr lang="fr-FR" b="1" dirty="0" err="1">
                <a:solidFill>
                  <a:srgbClr val="0A0A46"/>
                </a:solidFill>
                <a:ea typeface="Calibri" panose="020F0502020204030204" pitchFamily="34" charset="0"/>
                <a:cs typeface="Arial" panose="020B0604020202020204" pitchFamily="34" charset="0"/>
              </a:rPr>
              <a:t>parallel</a:t>
            </a:r>
            <a:r>
              <a:rPr lang="fr-FR" b="1" dirty="0">
                <a:solidFill>
                  <a:srgbClr val="0A0A46"/>
                </a:solidFill>
                <a:ea typeface="Calibri" panose="020F0502020204030204" pitchFamily="34" charset="0"/>
                <a:cs typeface="Arial" panose="020B0604020202020204" pitchFamily="34" charset="0"/>
              </a:rPr>
              <a:t> areas of </a:t>
            </a:r>
            <a:r>
              <a:rPr lang="fr-FR" b="1" dirty="0" err="1">
                <a:solidFill>
                  <a:srgbClr val="0A0A46"/>
                </a:solidFill>
                <a:ea typeface="Calibri" panose="020F0502020204030204" pitchFamily="34" charset="0"/>
                <a:cs typeface="Arial" panose="020B0604020202020204" pitchFamily="34" charset="0"/>
              </a:rPr>
              <a:t>priority</a:t>
            </a:r>
            <a:r>
              <a:rPr lang="fr-FR" b="1" dirty="0">
                <a:solidFill>
                  <a:srgbClr val="0A0A46"/>
                </a:solidFill>
                <a:ea typeface="Calibri" panose="020F0502020204030204" pitchFamily="34" charset="0"/>
                <a:cs typeface="Arial" panose="020B0604020202020204" pitchFamily="34" charset="0"/>
              </a:rPr>
              <a:t> </a:t>
            </a:r>
            <a:r>
              <a:rPr lang="fr-FR" b="1" dirty="0" err="1">
                <a:solidFill>
                  <a:srgbClr val="0A0A46"/>
                </a:solidFill>
                <a:ea typeface="Calibri" panose="020F0502020204030204" pitchFamily="34" charset="0"/>
                <a:cs typeface="Arial" panose="020B0604020202020204" pitchFamily="34" charset="0"/>
              </a:rPr>
              <a:t>legal</a:t>
            </a:r>
            <a:r>
              <a:rPr lang="fr-FR" b="1" dirty="0">
                <a:solidFill>
                  <a:srgbClr val="0A0A46"/>
                </a:solidFill>
                <a:ea typeface="Calibri" panose="020F0502020204030204" pitchFamily="34" charset="0"/>
                <a:cs typeface="Arial" panose="020B0604020202020204" pitchFamily="34" charset="0"/>
              </a:rPr>
              <a:t> </a:t>
            </a:r>
            <a:r>
              <a:rPr lang="fr-FR" b="1" dirty="0" err="1">
                <a:solidFill>
                  <a:srgbClr val="0A0A46"/>
                </a:solidFill>
                <a:ea typeface="Calibri" panose="020F0502020204030204" pitchFamily="34" charset="0"/>
                <a:cs typeface="Arial" panose="020B0604020202020204" pitchFamily="34" charset="0"/>
              </a:rPr>
              <a:t>reforms</a:t>
            </a:r>
            <a:r>
              <a:rPr lang="fr-FR" b="1" dirty="0">
                <a:solidFill>
                  <a:srgbClr val="0A0A46"/>
                </a:solidFill>
                <a:ea typeface="Calibri" panose="020F0502020204030204" pitchFamily="34" charset="0"/>
                <a:cs typeface="Arial" panose="020B0604020202020204" pitchFamily="34" charset="0"/>
              </a:rPr>
              <a:t>: </a:t>
            </a:r>
          </a:p>
          <a:p>
            <a:pPr marL="285750" indent="-285750" algn="just">
              <a:buFont typeface="Arial" panose="020B0604020202020204" pitchFamily="34" charset="0"/>
              <a:buChar char="•"/>
            </a:pPr>
            <a:r>
              <a:rPr lang="fr-FR" dirty="0">
                <a:ea typeface="Calibri" panose="020F0502020204030204" pitchFamily="34" charset="0"/>
                <a:cs typeface="Arial" panose="020B0604020202020204" pitchFamily="34" charset="0"/>
              </a:rPr>
              <a:t>Substantive</a:t>
            </a:r>
          </a:p>
          <a:p>
            <a:pPr marL="285750" indent="-285750" algn="just">
              <a:buFont typeface="Arial" panose="020B0604020202020204" pitchFamily="34" charset="0"/>
              <a:buChar char="•"/>
            </a:pPr>
            <a:r>
              <a:rPr lang="fr-FR" dirty="0" err="1">
                <a:ea typeface="Calibri" panose="020F0502020204030204" pitchFamily="34" charset="0"/>
                <a:cs typeface="Arial" panose="020B0604020202020204" pitchFamily="34" charset="0"/>
              </a:rPr>
              <a:t>Institutional</a:t>
            </a:r>
            <a:endParaRPr lang="fr-FR" dirty="0">
              <a:ea typeface="Calibri" panose="020F0502020204030204" pitchFamily="34" charset="0"/>
              <a:cs typeface="Arial" panose="020B0604020202020204" pitchFamily="34" charset="0"/>
            </a:endParaRPr>
          </a:p>
          <a:p>
            <a:pPr marL="285750" indent="-285750" algn="just">
              <a:buFont typeface="Arial" panose="020B0604020202020204" pitchFamily="34" charset="0"/>
              <a:buChar char="•"/>
            </a:pPr>
            <a:r>
              <a:rPr lang="fr-FR" dirty="0" err="1">
                <a:ea typeface="Calibri" panose="020F0502020204030204" pitchFamily="34" charset="0"/>
                <a:cs typeface="Arial" panose="020B0604020202020204" pitchFamily="34" charset="0"/>
              </a:rPr>
              <a:t>Contractual</a:t>
            </a:r>
            <a:endParaRPr lang="fr-FR" dirty="0">
              <a:ea typeface="Calibri" panose="020F0502020204030204" pitchFamily="34" charset="0"/>
              <a:cs typeface="Arial" panose="020B0604020202020204" pitchFamily="34" charset="0"/>
            </a:endParaRPr>
          </a:p>
          <a:p>
            <a:pPr algn="just"/>
            <a:endParaRPr lang="en-US" dirty="0"/>
          </a:p>
          <a:p>
            <a:pPr algn="just"/>
            <a:r>
              <a:rPr lang="en-US" b="1" dirty="0">
                <a:solidFill>
                  <a:srgbClr val="0A0A46"/>
                </a:solidFill>
                <a:ea typeface="Calibri" panose="020F0502020204030204" pitchFamily="34" charset="0"/>
                <a:cs typeface="Arial" panose="020B0604020202020204" pitchFamily="34" charset="0"/>
              </a:rPr>
              <a:t>Nurture and develop political will:</a:t>
            </a:r>
          </a:p>
          <a:p>
            <a:pPr algn="just"/>
            <a:r>
              <a:rPr lang="en-US" dirty="0">
                <a:ea typeface="Calibri" panose="020F0502020204030204" pitchFamily="34" charset="0"/>
                <a:cs typeface="Arial" panose="020B0604020202020204" pitchFamily="34" charset="0"/>
              </a:rPr>
              <a:t>To implement all appropriate and sound legal reform propositions by the competent legal authorities, through </a:t>
            </a:r>
            <a:r>
              <a:rPr lang="en-US" b="1" dirty="0">
                <a:solidFill>
                  <a:srgbClr val="4472C4"/>
                </a:solidFill>
                <a:cs typeface="Arial" panose="020B0604020202020204" pitchFamily="34" charset="0"/>
              </a:rPr>
              <a:t>sustained dialogue, coordination and advocacy </a:t>
            </a:r>
            <a:r>
              <a:rPr lang="en-US" dirty="0">
                <a:ea typeface="Calibri" panose="020F0502020204030204" pitchFamily="34" charset="0"/>
                <a:cs typeface="Arial" panose="020B0604020202020204" pitchFamily="34" charset="0"/>
              </a:rPr>
              <a:t>with all water sector stakeholders.</a:t>
            </a:r>
          </a:p>
          <a:p>
            <a:pPr algn="just"/>
            <a:endParaRPr lang="en-US" b="1" dirty="0">
              <a:solidFill>
                <a:srgbClr val="1976D2"/>
              </a:solidFill>
              <a:cs typeface="Arial" panose="020B0604020202020204" pitchFamily="34" charset="0"/>
            </a:endParaRPr>
          </a:p>
          <a:p>
            <a:pPr algn="just"/>
            <a:r>
              <a:rPr lang="en-US" b="1" dirty="0">
                <a:solidFill>
                  <a:srgbClr val="0A0A46"/>
                </a:solidFill>
                <a:cs typeface="Arial" panose="020B0604020202020204" pitchFamily="34" charset="0"/>
              </a:rPr>
              <a:t>Develop tools and venues to nurture synergies:</a:t>
            </a:r>
          </a:p>
          <a:p>
            <a:pPr algn="just"/>
            <a:r>
              <a:rPr lang="en-US" dirty="0">
                <a:cs typeface="Arial" panose="020B0604020202020204" pitchFamily="34" charset="0"/>
              </a:rPr>
              <a:t>The Technical Drafting Committee and this conference as models.</a:t>
            </a:r>
            <a:endParaRPr lang="en-US" dirty="0"/>
          </a:p>
          <a:p>
            <a:pPr algn="just"/>
            <a:endParaRPr lang="en-US" dirty="0"/>
          </a:p>
        </p:txBody>
      </p:sp>
    </p:spTree>
    <p:extLst>
      <p:ext uri="{BB962C8B-B14F-4D97-AF65-F5344CB8AC3E}">
        <p14:creationId xmlns:p14="http://schemas.microsoft.com/office/powerpoint/2010/main" val="331278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0B29D-F54F-4D17-B88F-A75FD4EAC38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Rectangle 8"/>
          <p:cNvSpPr/>
          <p:nvPr/>
        </p:nvSpPr>
        <p:spPr>
          <a:xfrm>
            <a:off x="2390550" y="2725717"/>
            <a:ext cx="5841927" cy="2123658"/>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rPr>
              <a:t>Thank you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0"/>
                <a:solidFill>
                  <a:srgbClr val="1976D2"/>
                </a:solidFill>
                <a:effectLst/>
                <a:uLnTx/>
                <a:uFillTx/>
                <a:latin typeface="Tw Cen MT" panose="020B0602020104020603" pitchFamily="34" charset="0"/>
                <a:ea typeface="+mn-ea"/>
                <a:cs typeface="HeLVETICA" panose="020B0604020202020204" pitchFamily="34" charset="0"/>
              </a:rPr>
              <a:t>for your attention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w="0"/>
              <a:solidFill>
                <a:srgbClr val="002060"/>
              </a:solidFill>
              <a:effectLst/>
              <a:uLnTx/>
              <a:uFillTx/>
              <a:latin typeface="Tw Cen MT" panose="020B0602020104020603" pitchFamily="34" charset="0"/>
              <a:ea typeface="+mn-ea"/>
              <a:cs typeface="HeLVETICA" panose="020B0604020202020204" pitchFamily="34" charset="0"/>
            </a:endParaRPr>
          </a:p>
        </p:txBody>
      </p:sp>
    </p:spTree>
    <p:extLst>
      <p:ext uri="{BB962C8B-B14F-4D97-AF65-F5344CB8AC3E}">
        <p14:creationId xmlns:p14="http://schemas.microsoft.com/office/powerpoint/2010/main" val="96141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10094</TotalTime>
  <Words>1496</Words>
  <Application>Microsoft Office PowerPoint</Application>
  <PresentationFormat>Grand écran</PresentationFormat>
  <Paragraphs>197</Paragraphs>
  <Slides>11</Slides>
  <Notes>11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11</vt:i4>
      </vt:variant>
    </vt:vector>
  </HeadingPairs>
  <TitlesOfParts>
    <vt:vector size="19" baseType="lpstr">
      <vt:lpstr>Arial</vt:lpstr>
      <vt:lpstr>Calibri</vt:lpstr>
      <vt:lpstr>Calibri Light</vt:lpstr>
      <vt:lpstr>HeLVETICA</vt:lpstr>
      <vt:lpstr>Times New Roman</vt:lpstr>
      <vt:lpstr>Tw Cen MT</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AFD</dc:creator>
  <cp:lastModifiedBy>SAADE Joanna</cp:lastModifiedBy>
  <cp:revision>581</cp:revision>
  <cp:lastPrinted>2023-01-16T18:55:18Z</cp:lastPrinted>
  <dcterms:created xsi:type="dcterms:W3CDTF">2021-04-07T16:41:20Z</dcterms:created>
  <dcterms:modified xsi:type="dcterms:W3CDTF">2023-02-02T08:08:03Z</dcterms:modified>
</cp:coreProperties>
</file>