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68" r:id="rId2"/>
    <p:sldId id="384" r:id="rId3"/>
    <p:sldId id="392" r:id="rId4"/>
    <p:sldId id="381" r:id="rId5"/>
    <p:sldId id="382" r:id="rId6"/>
    <p:sldId id="389" r:id="rId7"/>
    <p:sldId id="390" r:id="rId8"/>
    <p:sldId id="397" r:id="rId9"/>
    <p:sldId id="344" r:id="rId10"/>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726"/>
    <a:srgbClr val="0A0A46"/>
    <a:srgbClr val="1976D2"/>
    <a:srgbClr val="656D78"/>
    <a:srgbClr val="6CC4ED"/>
    <a:srgbClr val="2BB44B"/>
    <a:srgbClr val="20517E"/>
    <a:srgbClr val="2BB34B"/>
    <a:srgbClr val="5B9BD5"/>
    <a:srgbClr val="2D72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84124" autoAdjust="0"/>
  </p:normalViewPr>
  <p:slideViewPr>
    <p:cSldViewPr snapToGrid="0">
      <p:cViewPr varScale="1">
        <p:scale>
          <a:sx n="73" d="100"/>
          <a:sy n="73" d="100"/>
        </p:scale>
        <p:origin x="636" y="72"/>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332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5F60B3-2209-4BB6-86D9-3206C1C08AEA}"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r-FR"/>
        </a:p>
      </dgm:t>
    </dgm:pt>
    <dgm:pt modelId="{C4762972-187F-4381-A7F5-8AE1E40FC7D7}">
      <dgm:prSet phldrT="[Texte]" custT="1"/>
      <dgm:spPr/>
      <dgm:t>
        <a:bodyPr/>
        <a:lstStyle/>
        <a:p>
          <a:r>
            <a:rPr lang="en-US" sz="1050" b="1" dirty="0"/>
            <a:t>Resources management: protection of the water resources, , follow-up of the raw water quality, supervision of the treated water quality</a:t>
          </a:r>
          <a:endParaRPr lang="fr-FR" sz="1050" b="1" dirty="0"/>
        </a:p>
      </dgm:t>
    </dgm:pt>
    <dgm:pt modelId="{5AE968CB-5F40-473F-A94B-CDF31722A27D}" type="parTrans" cxnId="{1472DF88-14CE-446D-9B1D-5BFD23A085F3}">
      <dgm:prSet/>
      <dgm:spPr/>
      <dgm:t>
        <a:bodyPr/>
        <a:lstStyle/>
        <a:p>
          <a:endParaRPr lang="fr-FR" b="1"/>
        </a:p>
      </dgm:t>
    </dgm:pt>
    <dgm:pt modelId="{267BA9B7-F2E0-47D2-A929-C180766047F7}" type="sibTrans" cxnId="{1472DF88-14CE-446D-9B1D-5BFD23A085F3}">
      <dgm:prSet/>
      <dgm:spPr/>
      <dgm:t>
        <a:bodyPr/>
        <a:lstStyle/>
        <a:p>
          <a:endParaRPr lang="fr-FR" sz="1050" b="1"/>
        </a:p>
      </dgm:t>
    </dgm:pt>
    <dgm:pt modelId="{CFCE100E-344F-4A33-876A-BEABB8C31BD0}">
      <dgm:prSet phldrT="[Texte]"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Management of house connections, customer service management: billing process, collection, metering strategy, quality of service (24/7), customer relation, updating customer database</a:t>
          </a:r>
          <a:endParaRPr lang="fr-FR" sz="1050" b="1" dirty="0"/>
        </a:p>
      </dgm:t>
    </dgm:pt>
    <dgm:pt modelId="{A7762A99-1087-46AF-A73E-4006998AEC3A}" type="parTrans" cxnId="{C62B0487-9F71-4535-9C23-55BEE8D0A895}">
      <dgm:prSet/>
      <dgm:spPr/>
      <dgm:t>
        <a:bodyPr/>
        <a:lstStyle/>
        <a:p>
          <a:endParaRPr lang="fr-FR" b="1"/>
        </a:p>
      </dgm:t>
    </dgm:pt>
    <dgm:pt modelId="{8686B0CB-168B-4612-AF97-8B3C12890E4C}" type="sibTrans" cxnId="{C62B0487-9F71-4535-9C23-55BEE8D0A895}">
      <dgm:prSet/>
      <dgm:spPr/>
      <dgm:t>
        <a:bodyPr/>
        <a:lstStyle/>
        <a:p>
          <a:endParaRPr lang="fr-FR" sz="1050" b="1"/>
        </a:p>
      </dgm:t>
    </dgm:pt>
    <dgm:pt modelId="{71668D97-4221-4C5F-A274-F7329B2A7653}">
      <dgm:prSet phldrT="[Texte]"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O&amp;M of potable water, wastewater and irrigation systems</a:t>
          </a:r>
          <a:endParaRPr lang="fr-FR" sz="1050" b="1" dirty="0"/>
        </a:p>
      </dgm:t>
    </dgm:pt>
    <dgm:pt modelId="{6CE5F77E-0A17-433A-9916-ECC8C27C6150}" type="parTrans" cxnId="{738F1C15-3BF7-40CB-8993-EC618A24DF01}">
      <dgm:prSet/>
      <dgm:spPr/>
      <dgm:t>
        <a:bodyPr/>
        <a:lstStyle/>
        <a:p>
          <a:endParaRPr lang="fr-FR" b="1"/>
        </a:p>
      </dgm:t>
    </dgm:pt>
    <dgm:pt modelId="{D1D9D52C-C657-4348-A4D5-01CF7C2A1A70}" type="sibTrans" cxnId="{738F1C15-3BF7-40CB-8993-EC618A24DF01}">
      <dgm:prSet/>
      <dgm:spPr/>
      <dgm:t>
        <a:bodyPr/>
        <a:lstStyle/>
        <a:p>
          <a:endParaRPr lang="fr-FR" sz="1050" b="1"/>
        </a:p>
      </dgm:t>
    </dgm:pt>
    <dgm:pt modelId="{58D19F18-3A7E-4C1D-9FAD-641E36631FAE}">
      <dgm:prSet phldrT="[Texte]"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HR management: wages policy, recruitment strategy, training, performance assessment, etc.</a:t>
          </a:r>
          <a:endParaRPr lang="fr-FR" sz="1050" b="1" dirty="0"/>
        </a:p>
      </dgm:t>
    </dgm:pt>
    <dgm:pt modelId="{69EC845F-85F2-4658-93D1-C307D32C3E0A}" type="parTrans" cxnId="{600A0105-43B4-43B7-91C4-4C55295337DF}">
      <dgm:prSet/>
      <dgm:spPr/>
      <dgm:t>
        <a:bodyPr/>
        <a:lstStyle/>
        <a:p>
          <a:endParaRPr lang="fr-FR" b="1"/>
        </a:p>
      </dgm:t>
    </dgm:pt>
    <dgm:pt modelId="{C72296C7-7846-493C-A542-2137A7F9E102}" type="sibTrans" cxnId="{600A0105-43B4-43B7-91C4-4C55295337DF}">
      <dgm:prSet/>
      <dgm:spPr/>
      <dgm:t>
        <a:bodyPr/>
        <a:lstStyle/>
        <a:p>
          <a:endParaRPr lang="fr-FR" sz="1050" b="1"/>
        </a:p>
      </dgm:t>
    </dgm:pt>
    <dgm:pt modelId="{859B12ED-F240-4673-9A58-F94574DFC328}">
      <dgm:prSet phldrT="[Texte]" custT="1"/>
      <dgm:spPr/>
      <dgm:t>
        <a:bodyPr/>
        <a:lstStyle/>
        <a:p>
          <a:r>
            <a:rPr lang="en-US" sz="1050" b="1" dirty="0"/>
            <a:t>Communication: internal, external</a:t>
          </a:r>
          <a:endParaRPr lang="fr-FR" sz="1050" b="1" dirty="0"/>
        </a:p>
      </dgm:t>
    </dgm:pt>
    <dgm:pt modelId="{5C7CABBF-60FA-4651-949F-F2B191231506}" type="parTrans" cxnId="{91C36B21-B974-40A2-B395-1F4B6FF06E32}">
      <dgm:prSet/>
      <dgm:spPr/>
      <dgm:t>
        <a:bodyPr/>
        <a:lstStyle/>
        <a:p>
          <a:endParaRPr lang="fr-FR" b="1"/>
        </a:p>
      </dgm:t>
    </dgm:pt>
    <dgm:pt modelId="{5BA0934F-7BF0-4DC5-AAF4-1CE20463C89B}" type="sibTrans" cxnId="{91C36B21-B974-40A2-B395-1F4B6FF06E32}">
      <dgm:prSet/>
      <dgm:spPr/>
      <dgm:t>
        <a:bodyPr/>
        <a:lstStyle/>
        <a:p>
          <a:endParaRPr lang="fr-FR" sz="1050" b="1"/>
        </a:p>
      </dgm:t>
    </dgm:pt>
    <dgm:pt modelId="{1F2DB842-768B-46EF-B880-6568DE2F2F76}">
      <dgm:prSet phldrT="[Texte]"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Non-revenue water (NRW): illegal connections, disconnections, leak detection</a:t>
          </a:r>
          <a:endParaRPr lang="fr-FR" sz="1050" b="1" dirty="0"/>
        </a:p>
        <a:p>
          <a:pPr defTabSz="488950">
            <a:spcAft>
              <a:spcPct val="35000"/>
            </a:spcAft>
          </a:pPr>
          <a:endParaRPr lang="fr-FR" sz="1050" b="1" dirty="0"/>
        </a:p>
      </dgm:t>
    </dgm:pt>
    <dgm:pt modelId="{E164F0C0-9DFF-451F-BF5C-FAC17EC9FA93}" type="parTrans" cxnId="{17E16010-90D1-49B9-8B3C-7C9EC6F38C55}">
      <dgm:prSet/>
      <dgm:spPr/>
      <dgm:t>
        <a:bodyPr/>
        <a:lstStyle/>
        <a:p>
          <a:endParaRPr lang="fr-FR" b="1"/>
        </a:p>
      </dgm:t>
    </dgm:pt>
    <dgm:pt modelId="{85CAB592-80DA-4498-A6A9-B48FF4CC50F4}" type="sibTrans" cxnId="{17E16010-90D1-49B9-8B3C-7C9EC6F38C55}">
      <dgm:prSet/>
      <dgm:spPr/>
      <dgm:t>
        <a:bodyPr/>
        <a:lstStyle/>
        <a:p>
          <a:endParaRPr lang="fr-FR" sz="1050" b="1"/>
        </a:p>
      </dgm:t>
    </dgm:pt>
    <dgm:pt modelId="{41234FE2-B127-4A6E-8DF6-E0CFA9DBBD43}">
      <dgm:prSet phldrT="[Texte]"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Design and supervision, process expertise, master plans, power supply, and power optimization</a:t>
          </a:r>
          <a:endParaRPr lang="fr-FR" sz="1050" b="1" dirty="0"/>
        </a:p>
        <a:p>
          <a:pPr defTabSz="488950">
            <a:spcAft>
              <a:spcPct val="35000"/>
            </a:spcAft>
          </a:pPr>
          <a:endParaRPr lang="fr-FR" sz="1050" b="1" dirty="0"/>
        </a:p>
      </dgm:t>
    </dgm:pt>
    <dgm:pt modelId="{C0700513-4A60-4816-BBB8-EDF51AF13726}" type="parTrans" cxnId="{040493E1-F1E1-45CC-9B5B-1AB51A8822CC}">
      <dgm:prSet/>
      <dgm:spPr/>
      <dgm:t>
        <a:bodyPr/>
        <a:lstStyle/>
        <a:p>
          <a:endParaRPr lang="fr-FR" b="1"/>
        </a:p>
      </dgm:t>
    </dgm:pt>
    <dgm:pt modelId="{F0BD3E91-828D-4B7B-8DD5-968149EBF06B}" type="sibTrans" cxnId="{040493E1-F1E1-45CC-9B5B-1AB51A8822CC}">
      <dgm:prSet/>
      <dgm:spPr/>
      <dgm:t>
        <a:bodyPr/>
        <a:lstStyle/>
        <a:p>
          <a:endParaRPr lang="fr-FR" sz="1050" b="1"/>
        </a:p>
      </dgm:t>
    </dgm:pt>
    <dgm:pt modelId="{C652C207-D989-4CF1-B150-816BEE499B42}">
      <dgm:prSet phldrT="[Texte]" custT="1"/>
      <dgm:spPr/>
      <dgm:t>
        <a:bodyPr/>
        <a:lstStyle/>
        <a:p>
          <a:pPr defTabSz="488950">
            <a:spcAft>
              <a:spcPct val="35000"/>
            </a:spcAft>
          </a:pPr>
          <a:r>
            <a:rPr lang="en-US" sz="1050" b="1" dirty="0"/>
            <a:t>Finance: expenses control, income, accounting, assets management, financial strategy, investment planning, profit &amp; loss, annual balance</a:t>
          </a:r>
          <a:endParaRPr lang="fr-FR" sz="1050" b="1" dirty="0"/>
        </a:p>
      </dgm:t>
    </dgm:pt>
    <dgm:pt modelId="{457C6695-17EF-4B12-B18C-085916BE06BB}" type="parTrans" cxnId="{BE3B671B-C023-483D-83D2-35A06216401B}">
      <dgm:prSet/>
      <dgm:spPr/>
      <dgm:t>
        <a:bodyPr/>
        <a:lstStyle/>
        <a:p>
          <a:endParaRPr lang="fr-FR" b="1"/>
        </a:p>
      </dgm:t>
    </dgm:pt>
    <dgm:pt modelId="{B7E50AFF-7673-440C-926B-24B8E0A779D4}" type="sibTrans" cxnId="{BE3B671B-C023-483D-83D2-35A06216401B}">
      <dgm:prSet/>
      <dgm:spPr/>
      <dgm:t>
        <a:bodyPr/>
        <a:lstStyle/>
        <a:p>
          <a:endParaRPr lang="fr-FR" sz="1050" b="1"/>
        </a:p>
      </dgm:t>
    </dgm:pt>
    <dgm:pt modelId="{04648EB1-EDD8-4CD0-9049-DCD8B6B2F938}">
      <dgm:prSet phldrT="[Texte]" custT="1"/>
      <dgm:spPr/>
      <dgm:t>
        <a:bodyPr/>
        <a:lstStyle/>
        <a:p>
          <a:r>
            <a:rPr lang="en-US" sz="1050" b="1" dirty="0"/>
            <a:t>Legal: insurance, warranties, owner’s rights, laws update and compliance, water law, labor law, contracts management, etc.</a:t>
          </a:r>
          <a:endParaRPr lang="fr-FR" sz="1050" b="1" dirty="0"/>
        </a:p>
      </dgm:t>
    </dgm:pt>
    <dgm:pt modelId="{C7F4EBF4-7394-4281-9D1F-1C901188393F}" type="parTrans" cxnId="{E9CAD7E2-4E4A-4EEC-AAE2-09F54D2E1681}">
      <dgm:prSet/>
      <dgm:spPr/>
      <dgm:t>
        <a:bodyPr/>
        <a:lstStyle/>
        <a:p>
          <a:endParaRPr lang="fr-FR" b="1"/>
        </a:p>
      </dgm:t>
    </dgm:pt>
    <dgm:pt modelId="{70CC4EDC-07DA-442C-A995-130015C6EA85}" type="sibTrans" cxnId="{E9CAD7E2-4E4A-4EEC-AAE2-09F54D2E1681}">
      <dgm:prSet/>
      <dgm:spPr/>
      <dgm:t>
        <a:bodyPr/>
        <a:lstStyle/>
        <a:p>
          <a:endParaRPr lang="fr-FR" sz="1050" b="1"/>
        </a:p>
      </dgm:t>
    </dgm:pt>
    <dgm:pt modelId="{B68294F0-2195-4AE5-A7BD-A9FE68E6B959}">
      <dgm:prSet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050" b="1" dirty="0"/>
            <a:t>Forecast of the water demand, tariffs proposals</a:t>
          </a:r>
          <a:endParaRPr lang="fr-FR" sz="1050" b="1" dirty="0"/>
        </a:p>
        <a:p>
          <a:pPr defTabSz="1066800">
            <a:spcAft>
              <a:spcPct val="35000"/>
            </a:spcAft>
          </a:pPr>
          <a:endParaRPr lang="fr-FR" sz="1050" b="1" dirty="0"/>
        </a:p>
      </dgm:t>
    </dgm:pt>
    <dgm:pt modelId="{B7B96BBD-2639-4CF2-A874-D32C92EE8FF3}" type="parTrans" cxnId="{CEF90065-41AF-4061-9CEF-7BC30DB9F431}">
      <dgm:prSet/>
      <dgm:spPr/>
      <dgm:t>
        <a:bodyPr/>
        <a:lstStyle/>
        <a:p>
          <a:endParaRPr lang="fr-FR" b="1"/>
        </a:p>
      </dgm:t>
    </dgm:pt>
    <dgm:pt modelId="{57C57EB1-1559-461B-8AB6-C106B768EF08}" type="sibTrans" cxnId="{CEF90065-41AF-4061-9CEF-7BC30DB9F431}">
      <dgm:prSet/>
      <dgm:spPr/>
      <dgm:t>
        <a:bodyPr/>
        <a:lstStyle/>
        <a:p>
          <a:endParaRPr lang="fr-FR" sz="1050" b="1"/>
        </a:p>
      </dgm:t>
    </dgm:pt>
    <dgm:pt modelId="{3DE5B33B-565A-4635-BD3D-B869BB249CEE}">
      <dgm:prSet custT="1"/>
      <dgm:spPr/>
      <dgm:t>
        <a:bodyPr/>
        <a:lstStyle/>
        <a:p>
          <a:r>
            <a:rPr lang="en-US" sz="1050" b="1" dirty="0"/>
            <a:t>IT: software and hardware maintenance, update, licenses management, security, telecommunication, specific software (LIMS, GIS, CMMS, SCADA etc.)</a:t>
          </a:r>
          <a:endParaRPr lang="fr-FR" sz="1050" b="1" dirty="0"/>
        </a:p>
      </dgm:t>
    </dgm:pt>
    <dgm:pt modelId="{575A7551-94C5-4F83-AF4D-F9EC59B01D1A}" type="parTrans" cxnId="{C03A1410-2D7C-4806-A54B-4E15947BD56C}">
      <dgm:prSet/>
      <dgm:spPr/>
      <dgm:t>
        <a:bodyPr/>
        <a:lstStyle/>
        <a:p>
          <a:endParaRPr lang="fr-FR" b="1"/>
        </a:p>
      </dgm:t>
    </dgm:pt>
    <dgm:pt modelId="{2417E2AF-96EA-4127-9F40-8267B94D564C}" type="sibTrans" cxnId="{C03A1410-2D7C-4806-A54B-4E15947BD56C}">
      <dgm:prSet/>
      <dgm:spPr/>
      <dgm:t>
        <a:bodyPr/>
        <a:lstStyle/>
        <a:p>
          <a:endParaRPr lang="fr-FR" sz="1050" b="1"/>
        </a:p>
      </dgm:t>
    </dgm:pt>
    <dgm:pt modelId="{782F5E11-1C3C-454F-85F3-D880C52E13F9}">
      <dgm:prSet custT="1"/>
      <dgm:spPr/>
      <dgm:t>
        <a:bodyPr/>
        <a:lstStyle/>
        <a:p>
          <a:r>
            <a:rPr lang="en-US" sz="1050" b="1" dirty="0"/>
            <a:t>Procurement: cost optimization, products quality, new technologies</a:t>
          </a:r>
          <a:endParaRPr lang="fr-FR" sz="1050" b="1" dirty="0"/>
        </a:p>
      </dgm:t>
    </dgm:pt>
    <dgm:pt modelId="{C6846154-7D8C-47A9-8C02-6BFC2FCB1CF6}" type="parTrans" cxnId="{6021EBB6-6211-4B0C-A8D7-2CFCA5CEFEC0}">
      <dgm:prSet/>
      <dgm:spPr/>
      <dgm:t>
        <a:bodyPr/>
        <a:lstStyle/>
        <a:p>
          <a:endParaRPr lang="fr-FR" b="1"/>
        </a:p>
      </dgm:t>
    </dgm:pt>
    <dgm:pt modelId="{AAAED4DD-4074-4109-A0BE-254E9A82A7C1}" type="sibTrans" cxnId="{6021EBB6-6211-4B0C-A8D7-2CFCA5CEFEC0}">
      <dgm:prSet/>
      <dgm:spPr/>
      <dgm:t>
        <a:bodyPr/>
        <a:lstStyle/>
        <a:p>
          <a:endParaRPr lang="fr-FR" sz="1050" b="1"/>
        </a:p>
      </dgm:t>
    </dgm:pt>
    <dgm:pt modelId="{2A336250-F1ED-49EC-9BDD-E320F645DA53}">
      <dgm:prSet custT="1"/>
      <dgm:spPr/>
      <dgm:t>
        <a:bodyPr/>
        <a:lstStyle/>
        <a:p>
          <a:r>
            <a:rPr lang="en-US" sz="1050" b="1"/>
            <a:t>Logistics: sites maintenance (cleaning, landscaping), vehicles, buildings maintenance, HAV,</a:t>
          </a:r>
          <a:endParaRPr lang="fr-FR" sz="1050" b="1" dirty="0"/>
        </a:p>
      </dgm:t>
    </dgm:pt>
    <dgm:pt modelId="{04A56CE6-EDF3-4260-AACF-B3DD9B4AA73D}" type="parTrans" cxnId="{21D7E3A8-0BF7-4075-96BA-18706410294F}">
      <dgm:prSet/>
      <dgm:spPr/>
      <dgm:t>
        <a:bodyPr/>
        <a:lstStyle/>
        <a:p>
          <a:endParaRPr lang="fr-FR" b="1"/>
        </a:p>
      </dgm:t>
    </dgm:pt>
    <dgm:pt modelId="{618D359A-5EB4-4E3D-9CE8-EE457A3E88F9}" type="sibTrans" cxnId="{21D7E3A8-0BF7-4075-96BA-18706410294F}">
      <dgm:prSet/>
      <dgm:spPr/>
      <dgm:t>
        <a:bodyPr/>
        <a:lstStyle/>
        <a:p>
          <a:endParaRPr lang="fr-FR" sz="1050" b="1"/>
        </a:p>
      </dgm:t>
    </dgm:pt>
    <dgm:pt modelId="{120014BE-7F27-4EF4-9A16-B040E641F7EF}">
      <dgm:prSet custT="1"/>
      <dgm:spPr/>
      <dgm:t>
        <a:bodyPr/>
        <a:lstStyle/>
        <a:p>
          <a:r>
            <a:rPr lang="en-US" sz="1050" b="1"/>
            <a:t>Administrative: board coordination, archives, relationships with public administration, chairman office,</a:t>
          </a:r>
          <a:endParaRPr lang="fr-FR" sz="1050" b="1" dirty="0"/>
        </a:p>
      </dgm:t>
    </dgm:pt>
    <dgm:pt modelId="{4A31EF74-57FF-4FD0-A4F3-C16309B9ACAF}" type="parTrans" cxnId="{5C45AEB5-E39B-48DF-BB91-ACFEBB8B7837}">
      <dgm:prSet/>
      <dgm:spPr/>
      <dgm:t>
        <a:bodyPr/>
        <a:lstStyle/>
        <a:p>
          <a:endParaRPr lang="fr-FR" b="1"/>
        </a:p>
      </dgm:t>
    </dgm:pt>
    <dgm:pt modelId="{E3976E50-9157-49BA-8AFE-AAB4E9AACC71}" type="sibTrans" cxnId="{5C45AEB5-E39B-48DF-BB91-ACFEBB8B7837}">
      <dgm:prSet/>
      <dgm:spPr/>
      <dgm:t>
        <a:bodyPr/>
        <a:lstStyle/>
        <a:p>
          <a:endParaRPr lang="fr-FR" sz="1050" b="1"/>
        </a:p>
      </dgm:t>
    </dgm:pt>
    <dgm:pt modelId="{E31503EF-A3BF-458E-A7F7-F66D520BFEA5}">
      <dgm:prSet custT="1"/>
      <dgm:spPr/>
      <dgm:t>
        <a:bodyPr/>
        <a:lstStyle/>
        <a:p>
          <a:r>
            <a:rPr lang="en-US" sz="1050" b="1"/>
            <a:t>Health and safety: maintenance of the safety equipment, control safety on site works, training, follow-up of accidents</a:t>
          </a:r>
          <a:endParaRPr lang="fr-FR" sz="1050" b="1" dirty="0"/>
        </a:p>
      </dgm:t>
    </dgm:pt>
    <dgm:pt modelId="{5C39107F-C96D-4637-BA2F-4BA00A6B0501}" type="parTrans" cxnId="{96D5243F-AA8A-4073-85A6-16BDD3CC3C4B}">
      <dgm:prSet/>
      <dgm:spPr/>
      <dgm:t>
        <a:bodyPr/>
        <a:lstStyle/>
        <a:p>
          <a:endParaRPr lang="fr-FR" b="1"/>
        </a:p>
      </dgm:t>
    </dgm:pt>
    <dgm:pt modelId="{D3FC660C-C118-41E4-AE5E-DDF826556436}" type="sibTrans" cxnId="{96D5243F-AA8A-4073-85A6-16BDD3CC3C4B}">
      <dgm:prSet/>
      <dgm:spPr/>
      <dgm:t>
        <a:bodyPr/>
        <a:lstStyle/>
        <a:p>
          <a:endParaRPr lang="fr-FR" sz="1050" b="1"/>
        </a:p>
      </dgm:t>
    </dgm:pt>
    <dgm:pt modelId="{E221C2CB-81D3-48F7-B952-1BD39A211BDF}">
      <dgm:prSet custT="1"/>
      <dgm:spPr/>
      <dgm:t>
        <a:bodyPr/>
        <a:lstStyle/>
        <a:p>
          <a:r>
            <a:rPr lang="en-US" sz="1050" b="1"/>
            <a:t>Regional offices: to oversee local customer relations, O&amp;M of local water production, and local networks. </a:t>
          </a:r>
          <a:endParaRPr lang="fr-FR" sz="1050" b="1" dirty="0"/>
        </a:p>
      </dgm:t>
    </dgm:pt>
    <dgm:pt modelId="{05CDE745-8FC7-4512-B9BC-EE95416318DA}" type="parTrans" cxnId="{8F18C27F-043F-4143-A51A-AC0BCE59FE92}">
      <dgm:prSet/>
      <dgm:spPr/>
      <dgm:t>
        <a:bodyPr/>
        <a:lstStyle/>
        <a:p>
          <a:endParaRPr lang="fr-FR" b="1"/>
        </a:p>
      </dgm:t>
    </dgm:pt>
    <dgm:pt modelId="{2186C04A-A20E-408B-AB0F-AEABA89D0596}" type="sibTrans" cxnId="{8F18C27F-043F-4143-A51A-AC0BCE59FE92}">
      <dgm:prSet/>
      <dgm:spPr/>
      <dgm:t>
        <a:bodyPr/>
        <a:lstStyle/>
        <a:p>
          <a:endParaRPr lang="fr-FR" b="1"/>
        </a:p>
      </dgm:t>
    </dgm:pt>
    <dgm:pt modelId="{47EEBA2D-EA3F-4473-A12C-FD8C2BA15A37}" type="pres">
      <dgm:prSet presAssocID="{555F60B3-2209-4BB6-86D9-3206C1C08AEA}" presName="Name0" presStyleCnt="0">
        <dgm:presLayoutVars>
          <dgm:dir/>
          <dgm:resizeHandles/>
        </dgm:presLayoutVars>
      </dgm:prSet>
      <dgm:spPr/>
      <dgm:t>
        <a:bodyPr/>
        <a:lstStyle/>
        <a:p>
          <a:endParaRPr lang="fr-FR"/>
        </a:p>
      </dgm:t>
    </dgm:pt>
    <dgm:pt modelId="{91F79F1A-6D7C-429C-8A82-52F6E0BBFA96}" type="pres">
      <dgm:prSet presAssocID="{C4762972-187F-4381-A7F5-8AE1E40FC7D7}" presName="compNode" presStyleCnt="0"/>
      <dgm:spPr/>
    </dgm:pt>
    <dgm:pt modelId="{78690A56-A9EB-43B4-8F05-038850659739}" type="pres">
      <dgm:prSet presAssocID="{C4762972-187F-4381-A7F5-8AE1E40FC7D7}" presName="dummyConnPt" presStyleCnt="0"/>
      <dgm:spPr/>
    </dgm:pt>
    <dgm:pt modelId="{89FE5C71-1C67-42B2-94B9-B53AACADBA2E}" type="pres">
      <dgm:prSet presAssocID="{C4762972-187F-4381-A7F5-8AE1E40FC7D7}" presName="node" presStyleLbl="node1" presStyleIdx="0" presStyleCnt="16">
        <dgm:presLayoutVars>
          <dgm:bulletEnabled val="1"/>
        </dgm:presLayoutVars>
      </dgm:prSet>
      <dgm:spPr/>
      <dgm:t>
        <a:bodyPr/>
        <a:lstStyle/>
        <a:p>
          <a:endParaRPr lang="fr-FR"/>
        </a:p>
      </dgm:t>
    </dgm:pt>
    <dgm:pt modelId="{69337580-1617-4E16-B24E-A6AEEDCD9993}" type="pres">
      <dgm:prSet presAssocID="{267BA9B7-F2E0-47D2-A929-C180766047F7}" presName="sibTrans" presStyleLbl="bgSibTrans2D1" presStyleIdx="0" presStyleCnt="15"/>
      <dgm:spPr/>
      <dgm:t>
        <a:bodyPr/>
        <a:lstStyle/>
        <a:p>
          <a:endParaRPr lang="fr-FR"/>
        </a:p>
      </dgm:t>
    </dgm:pt>
    <dgm:pt modelId="{0096AE5F-D709-4F1E-9AA2-256213058010}" type="pres">
      <dgm:prSet presAssocID="{B68294F0-2195-4AE5-A7BD-A9FE68E6B959}" presName="compNode" presStyleCnt="0"/>
      <dgm:spPr/>
    </dgm:pt>
    <dgm:pt modelId="{CE670B6E-1A8B-47E6-9692-D4FFEF4F6CE0}" type="pres">
      <dgm:prSet presAssocID="{B68294F0-2195-4AE5-A7BD-A9FE68E6B959}" presName="dummyConnPt" presStyleCnt="0"/>
      <dgm:spPr/>
    </dgm:pt>
    <dgm:pt modelId="{FD9689ED-5E73-4E06-A513-CD427F4F80B7}" type="pres">
      <dgm:prSet presAssocID="{B68294F0-2195-4AE5-A7BD-A9FE68E6B959}" presName="node" presStyleLbl="node1" presStyleIdx="1" presStyleCnt="16">
        <dgm:presLayoutVars>
          <dgm:bulletEnabled val="1"/>
        </dgm:presLayoutVars>
      </dgm:prSet>
      <dgm:spPr/>
      <dgm:t>
        <a:bodyPr/>
        <a:lstStyle/>
        <a:p>
          <a:endParaRPr lang="fr-FR"/>
        </a:p>
      </dgm:t>
    </dgm:pt>
    <dgm:pt modelId="{8E84D15D-9364-4337-B6AC-B75CE5EB05A8}" type="pres">
      <dgm:prSet presAssocID="{57C57EB1-1559-461B-8AB6-C106B768EF08}" presName="sibTrans" presStyleLbl="bgSibTrans2D1" presStyleIdx="1" presStyleCnt="15"/>
      <dgm:spPr/>
      <dgm:t>
        <a:bodyPr/>
        <a:lstStyle/>
        <a:p>
          <a:endParaRPr lang="fr-FR"/>
        </a:p>
      </dgm:t>
    </dgm:pt>
    <dgm:pt modelId="{6342193E-8ECF-49F4-B0D8-15394962546F}" type="pres">
      <dgm:prSet presAssocID="{CFCE100E-344F-4A33-876A-BEABB8C31BD0}" presName="compNode" presStyleCnt="0"/>
      <dgm:spPr/>
    </dgm:pt>
    <dgm:pt modelId="{7878617D-77BD-4045-830B-09D52CAD1C11}" type="pres">
      <dgm:prSet presAssocID="{CFCE100E-344F-4A33-876A-BEABB8C31BD0}" presName="dummyConnPt" presStyleCnt="0"/>
      <dgm:spPr/>
    </dgm:pt>
    <dgm:pt modelId="{7771A3CE-F14D-4132-8786-657703540C63}" type="pres">
      <dgm:prSet presAssocID="{CFCE100E-344F-4A33-876A-BEABB8C31BD0}" presName="node" presStyleLbl="node1" presStyleIdx="2" presStyleCnt="16" custScaleX="102760" custScaleY="110616">
        <dgm:presLayoutVars>
          <dgm:bulletEnabled val="1"/>
        </dgm:presLayoutVars>
      </dgm:prSet>
      <dgm:spPr/>
      <dgm:t>
        <a:bodyPr/>
        <a:lstStyle/>
        <a:p>
          <a:endParaRPr lang="fr-FR"/>
        </a:p>
      </dgm:t>
    </dgm:pt>
    <dgm:pt modelId="{E469908F-39AF-474F-9828-47C56AA65ECC}" type="pres">
      <dgm:prSet presAssocID="{8686B0CB-168B-4612-AF97-8B3C12890E4C}" presName="sibTrans" presStyleLbl="bgSibTrans2D1" presStyleIdx="2" presStyleCnt="15"/>
      <dgm:spPr/>
      <dgm:t>
        <a:bodyPr/>
        <a:lstStyle/>
        <a:p>
          <a:endParaRPr lang="fr-FR"/>
        </a:p>
      </dgm:t>
    </dgm:pt>
    <dgm:pt modelId="{00C0D0C5-55C3-48E2-9832-A196C2B66E30}" type="pres">
      <dgm:prSet presAssocID="{71668D97-4221-4C5F-A274-F7329B2A7653}" presName="compNode" presStyleCnt="0"/>
      <dgm:spPr/>
    </dgm:pt>
    <dgm:pt modelId="{473F76A5-4FE0-42B4-935F-F09D070A0D5B}" type="pres">
      <dgm:prSet presAssocID="{71668D97-4221-4C5F-A274-F7329B2A7653}" presName="dummyConnPt" presStyleCnt="0"/>
      <dgm:spPr/>
    </dgm:pt>
    <dgm:pt modelId="{B6FA7B30-48F2-4521-BDA3-8C022921657E}" type="pres">
      <dgm:prSet presAssocID="{71668D97-4221-4C5F-A274-F7329B2A7653}" presName="node" presStyleLbl="node1" presStyleIdx="3" presStyleCnt="16">
        <dgm:presLayoutVars>
          <dgm:bulletEnabled val="1"/>
        </dgm:presLayoutVars>
      </dgm:prSet>
      <dgm:spPr/>
      <dgm:t>
        <a:bodyPr/>
        <a:lstStyle/>
        <a:p>
          <a:endParaRPr lang="fr-FR"/>
        </a:p>
      </dgm:t>
    </dgm:pt>
    <dgm:pt modelId="{FBD12E6F-4427-4A31-ACFC-B212F2E5492B}" type="pres">
      <dgm:prSet presAssocID="{D1D9D52C-C657-4348-A4D5-01CF7C2A1A70}" presName="sibTrans" presStyleLbl="bgSibTrans2D1" presStyleIdx="3" presStyleCnt="15"/>
      <dgm:spPr/>
      <dgm:t>
        <a:bodyPr/>
        <a:lstStyle/>
        <a:p>
          <a:endParaRPr lang="fr-FR"/>
        </a:p>
      </dgm:t>
    </dgm:pt>
    <dgm:pt modelId="{3BCF955B-112B-4066-AC29-B4ED187749B9}" type="pres">
      <dgm:prSet presAssocID="{58D19F18-3A7E-4C1D-9FAD-641E36631FAE}" presName="compNode" presStyleCnt="0"/>
      <dgm:spPr/>
    </dgm:pt>
    <dgm:pt modelId="{5D68B3FE-B6B3-4CC3-978F-98A0A87DA947}" type="pres">
      <dgm:prSet presAssocID="{58D19F18-3A7E-4C1D-9FAD-641E36631FAE}" presName="dummyConnPt" presStyleCnt="0"/>
      <dgm:spPr/>
    </dgm:pt>
    <dgm:pt modelId="{7B79DE08-F7FD-4B0B-A700-98F5A4CDC941}" type="pres">
      <dgm:prSet presAssocID="{58D19F18-3A7E-4C1D-9FAD-641E36631FAE}" presName="node" presStyleLbl="node1" presStyleIdx="4" presStyleCnt="16">
        <dgm:presLayoutVars>
          <dgm:bulletEnabled val="1"/>
        </dgm:presLayoutVars>
      </dgm:prSet>
      <dgm:spPr/>
      <dgm:t>
        <a:bodyPr/>
        <a:lstStyle/>
        <a:p>
          <a:endParaRPr lang="fr-FR"/>
        </a:p>
      </dgm:t>
    </dgm:pt>
    <dgm:pt modelId="{989D6E8E-2257-4CD5-BFBD-4E1006824A56}" type="pres">
      <dgm:prSet presAssocID="{C72296C7-7846-493C-A542-2137A7F9E102}" presName="sibTrans" presStyleLbl="bgSibTrans2D1" presStyleIdx="4" presStyleCnt="15"/>
      <dgm:spPr/>
      <dgm:t>
        <a:bodyPr/>
        <a:lstStyle/>
        <a:p>
          <a:endParaRPr lang="fr-FR"/>
        </a:p>
      </dgm:t>
    </dgm:pt>
    <dgm:pt modelId="{03E9742B-FA40-47B5-BE94-1DC8A8EB891E}" type="pres">
      <dgm:prSet presAssocID="{859B12ED-F240-4673-9A58-F94574DFC328}" presName="compNode" presStyleCnt="0"/>
      <dgm:spPr/>
    </dgm:pt>
    <dgm:pt modelId="{2C4E6E4A-54B7-4934-B2C0-210C369BDFFB}" type="pres">
      <dgm:prSet presAssocID="{859B12ED-F240-4673-9A58-F94574DFC328}" presName="dummyConnPt" presStyleCnt="0"/>
      <dgm:spPr/>
    </dgm:pt>
    <dgm:pt modelId="{EFBE0373-44E1-4E2F-8FC2-73830A9859C4}" type="pres">
      <dgm:prSet presAssocID="{859B12ED-F240-4673-9A58-F94574DFC328}" presName="node" presStyleLbl="node1" presStyleIdx="5" presStyleCnt="16">
        <dgm:presLayoutVars>
          <dgm:bulletEnabled val="1"/>
        </dgm:presLayoutVars>
      </dgm:prSet>
      <dgm:spPr/>
      <dgm:t>
        <a:bodyPr/>
        <a:lstStyle/>
        <a:p>
          <a:endParaRPr lang="fr-FR"/>
        </a:p>
      </dgm:t>
    </dgm:pt>
    <dgm:pt modelId="{3379ED7B-2E56-4C48-88D8-16BAA9287B1E}" type="pres">
      <dgm:prSet presAssocID="{5BA0934F-7BF0-4DC5-AAF4-1CE20463C89B}" presName="sibTrans" presStyleLbl="bgSibTrans2D1" presStyleIdx="5" presStyleCnt="15"/>
      <dgm:spPr/>
      <dgm:t>
        <a:bodyPr/>
        <a:lstStyle/>
        <a:p>
          <a:endParaRPr lang="fr-FR"/>
        </a:p>
      </dgm:t>
    </dgm:pt>
    <dgm:pt modelId="{229EEB42-A309-4A16-998A-A238C01F0518}" type="pres">
      <dgm:prSet presAssocID="{1F2DB842-768B-46EF-B880-6568DE2F2F76}" presName="compNode" presStyleCnt="0"/>
      <dgm:spPr/>
    </dgm:pt>
    <dgm:pt modelId="{519D1833-49E4-4C44-BF65-8D1D4B501EBF}" type="pres">
      <dgm:prSet presAssocID="{1F2DB842-768B-46EF-B880-6568DE2F2F76}" presName="dummyConnPt" presStyleCnt="0"/>
      <dgm:spPr/>
    </dgm:pt>
    <dgm:pt modelId="{18D64500-3836-4C16-A24A-AEF27A8F9A46}" type="pres">
      <dgm:prSet presAssocID="{1F2DB842-768B-46EF-B880-6568DE2F2F76}" presName="node" presStyleLbl="node1" presStyleIdx="6" presStyleCnt="16">
        <dgm:presLayoutVars>
          <dgm:bulletEnabled val="1"/>
        </dgm:presLayoutVars>
      </dgm:prSet>
      <dgm:spPr/>
      <dgm:t>
        <a:bodyPr/>
        <a:lstStyle/>
        <a:p>
          <a:endParaRPr lang="fr-FR"/>
        </a:p>
      </dgm:t>
    </dgm:pt>
    <dgm:pt modelId="{B92F7F7A-D56C-4BB3-9C86-4707074BA7F2}" type="pres">
      <dgm:prSet presAssocID="{85CAB592-80DA-4498-A6A9-B48FF4CC50F4}" presName="sibTrans" presStyleLbl="bgSibTrans2D1" presStyleIdx="6" presStyleCnt="15"/>
      <dgm:spPr/>
      <dgm:t>
        <a:bodyPr/>
        <a:lstStyle/>
        <a:p>
          <a:endParaRPr lang="fr-FR"/>
        </a:p>
      </dgm:t>
    </dgm:pt>
    <dgm:pt modelId="{BBA088A6-9FDE-4D05-AB38-5DC924C5624F}" type="pres">
      <dgm:prSet presAssocID="{41234FE2-B127-4A6E-8DF6-E0CFA9DBBD43}" presName="compNode" presStyleCnt="0"/>
      <dgm:spPr/>
    </dgm:pt>
    <dgm:pt modelId="{A8ADBFEA-EDC7-4E3C-8E99-06D2B7E03495}" type="pres">
      <dgm:prSet presAssocID="{41234FE2-B127-4A6E-8DF6-E0CFA9DBBD43}" presName="dummyConnPt" presStyleCnt="0"/>
      <dgm:spPr/>
    </dgm:pt>
    <dgm:pt modelId="{81A64E89-70D3-4036-A95B-E91DC1A9266B}" type="pres">
      <dgm:prSet presAssocID="{41234FE2-B127-4A6E-8DF6-E0CFA9DBBD43}" presName="node" presStyleLbl="node1" presStyleIdx="7" presStyleCnt="16">
        <dgm:presLayoutVars>
          <dgm:bulletEnabled val="1"/>
        </dgm:presLayoutVars>
      </dgm:prSet>
      <dgm:spPr/>
      <dgm:t>
        <a:bodyPr/>
        <a:lstStyle/>
        <a:p>
          <a:endParaRPr lang="fr-FR"/>
        </a:p>
      </dgm:t>
    </dgm:pt>
    <dgm:pt modelId="{666F1385-AD5F-4366-BF73-7C364727ABE4}" type="pres">
      <dgm:prSet presAssocID="{F0BD3E91-828D-4B7B-8DD5-968149EBF06B}" presName="sibTrans" presStyleLbl="bgSibTrans2D1" presStyleIdx="7" presStyleCnt="15"/>
      <dgm:spPr/>
      <dgm:t>
        <a:bodyPr/>
        <a:lstStyle/>
        <a:p>
          <a:endParaRPr lang="fr-FR"/>
        </a:p>
      </dgm:t>
    </dgm:pt>
    <dgm:pt modelId="{FC6CECBB-CAA0-43A9-A6E6-18BB13BFB16B}" type="pres">
      <dgm:prSet presAssocID="{C652C207-D989-4CF1-B150-816BEE499B42}" presName="compNode" presStyleCnt="0"/>
      <dgm:spPr/>
    </dgm:pt>
    <dgm:pt modelId="{0193D902-56FC-4DAA-94EB-A328E4BF327D}" type="pres">
      <dgm:prSet presAssocID="{C652C207-D989-4CF1-B150-816BEE499B42}" presName="dummyConnPt" presStyleCnt="0"/>
      <dgm:spPr/>
    </dgm:pt>
    <dgm:pt modelId="{FEB3C226-C6CB-4611-9DDC-AA155C85B3B7}" type="pres">
      <dgm:prSet presAssocID="{C652C207-D989-4CF1-B150-816BEE499B42}" presName="node" presStyleLbl="node1" presStyleIdx="8" presStyleCnt="16">
        <dgm:presLayoutVars>
          <dgm:bulletEnabled val="1"/>
        </dgm:presLayoutVars>
      </dgm:prSet>
      <dgm:spPr/>
      <dgm:t>
        <a:bodyPr/>
        <a:lstStyle/>
        <a:p>
          <a:endParaRPr lang="fr-FR"/>
        </a:p>
      </dgm:t>
    </dgm:pt>
    <dgm:pt modelId="{17762A4B-0450-4068-8292-736ACF4B6858}" type="pres">
      <dgm:prSet presAssocID="{B7E50AFF-7673-440C-926B-24B8E0A779D4}" presName="sibTrans" presStyleLbl="bgSibTrans2D1" presStyleIdx="8" presStyleCnt="15"/>
      <dgm:spPr/>
      <dgm:t>
        <a:bodyPr/>
        <a:lstStyle/>
        <a:p>
          <a:endParaRPr lang="fr-FR"/>
        </a:p>
      </dgm:t>
    </dgm:pt>
    <dgm:pt modelId="{0E7B8E5C-DD44-4C90-B303-F803921FD7A2}" type="pres">
      <dgm:prSet presAssocID="{04648EB1-EDD8-4CD0-9049-DCD8B6B2F938}" presName="compNode" presStyleCnt="0"/>
      <dgm:spPr/>
    </dgm:pt>
    <dgm:pt modelId="{943CF037-DA10-4772-8756-0588C338B098}" type="pres">
      <dgm:prSet presAssocID="{04648EB1-EDD8-4CD0-9049-DCD8B6B2F938}" presName="dummyConnPt" presStyleCnt="0"/>
      <dgm:spPr/>
    </dgm:pt>
    <dgm:pt modelId="{B8E31569-7483-4F66-A303-3191E3FFC2D1}" type="pres">
      <dgm:prSet presAssocID="{04648EB1-EDD8-4CD0-9049-DCD8B6B2F938}" presName="node" presStyleLbl="node1" presStyleIdx="9" presStyleCnt="16">
        <dgm:presLayoutVars>
          <dgm:bulletEnabled val="1"/>
        </dgm:presLayoutVars>
      </dgm:prSet>
      <dgm:spPr/>
      <dgm:t>
        <a:bodyPr/>
        <a:lstStyle/>
        <a:p>
          <a:endParaRPr lang="fr-FR"/>
        </a:p>
      </dgm:t>
    </dgm:pt>
    <dgm:pt modelId="{1E5D34EB-DD6D-448C-85F4-4369FC594625}" type="pres">
      <dgm:prSet presAssocID="{70CC4EDC-07DA-442C-A995-130015C6EA85}" presName="sibTrans" presStyleLbl="bgSibTrans2D1" presStyleIdx="9" presStyleCnt="15"/>
      <dgm:spPr/>
      <dgm:t>
        <a:bodyPr/>
        <a:lstStyle/>
        <a:p>
          <a:endParaRPr lang="fr-FR"/>
        </a:p>
      </dgm:t>
    </dgm:pt>
    <dgm:pt modelId="{C215ABBE-7C23-4D9A-B09F-9BF9AE7033A7}" type="pres">
      <dgm:prSet presAssocID="{3DE5B33B-565A-4635-BD3D-B869BB249CEE}" presName="compNode" presStyleCnt="0"/>
      <dgm:spPr/>
    </dgm:pt>
    <dgm:pt modelId="{2B51F141-2BBB-4C56-8251-A989B4AC4CA4}" type="pres">
      <dgm:prSet presAssocID="{3DE5B33B-565A-4635-BD3D-B869BB249CEE}" presName="dummyConnPt" presStyleCnt="0"/>
      <dgm:spPr/>
    </dgm:pt>
    <dgm:pt modelId="{E17E1133-EB15-44A9-8984-339C9AA19FA3}" type="pres">
      <dgm:prSet presAssocID="{3DE5B33B-565A-4635-BD3D-B869BB249CEE}" presName="node" presStyleLbl="node1" presStyleIdx="10" presStyleCnt="16">
        <dgm:presLayoutVars>
          <dgm:bulletEnabled val="1"/>
        </dgm:presLayoutVars>
      </dgm:prSet>
      <dgm:spPr/>
      <dgm:t>
        <a:bodyPr/>
        <a:lstStyle/>
        <a:p>
          <a:endParaRPr lang="fr-FR"/>
        </a:p>
      </dgm:t>
    </dgm:pt>
    <dgm:pt modelId="{5A73C7E3-BB7F-4009-8A8F-1B78B2AC8F71}" type="pres">
      <dgm:prSet presAssocID="{2417E2AF-96EA-4127-9F40-8267B94D564C}" presName="sibTrans" presStyleLbl="bgSibTrans2D1" presStyleIdx="10" presStyleCnt="15"/>
      <dgm:spPr/>
      <dgm:t>
        <a:bodyPr/>
        <a:lstStyle/>
        <a:p>
          <a:endParaRPr lang="fr-FR"/>
        </a:p>
      </dgm:t>
    </dgm:pt>
    <dgm:pt modelId="{B5C2D9FB-D903-42C1-BC24-FCACD663E8B0}" type="pres">
      <dgm:prSet presAssocID="{782F5E11-1C3C-454F-85F3-D880C52E13F9}" presName="compNode" presStyleCnt="0"/>
      <dgm:spPr/>
    </dgm:pt>
    <dgm:pt modelId="{572422CE-18EF-4A23-9322-3CD1832A70CD}" type="pres">
      <dgm:prSet presAssocID="{782F5E11-1C3C-454F-85F3-D880C52E13F9}" presName="dummyConnPt" presStyleCnt="0"/>
      <dgm:spPr/>
    </dgm:pt>
    <dgm:pt modelId="{B0DA9BD1-5957-47D9-8C4F-2F6BE42CFEF0}" type="pres">
      <dgm:prSet presAssocID="{782F5E11-1C3C-454F-85F3-D880C52E13F9}" presName="node" presStyleLbl="node1" presStyleIdx="11" presStyleCnt="16">
        <dgm:presLayoutVars>
          <dgm:bulletEnabled val="1"/>
        </dgm:presLayoutVars>
      </dgm:prSet>
      <dgm:spPr/>
      <dgm:t>
        <a:bodyPr/>
        <a:lstStyle/>
        <a:p>
          <a:endParaRPr lang="fr-FR"/>
        </a:p>
      </dgm:t>
    </dgm:pt>
    <dgm:pt modelId="{49B41396-4BAA-4F51-A5A0-066B245CC80F}" type="pres">
      <dgm:prSet presAssocID="{AAAED4DD-4074-4109-A0BE-254E9A82A7C1}" presName="sibTrans" presStyleLbl="bgSibTrans2D1" presStyleIdx="11" presStyleCnt="15"/>
      <dgm:spPr/>
      <dgm:t>
        <a:bodyPr/>
        <a:lstStyle/>
        <a:p>
          <a:endParaRPr lang="fr-FR"/>
        </a:p>
      </dgm:t>
    </dgm:pt>
    <dgm:pt modelId="{29C1A8A0-0BF2-412C-8DE3-A5E703605ABC}" type="pres">
      <dgm:prSet presAssocID="{2A336250-F1ED-49EC-9BDD-E320F645DA53}" presName="compNode" presStyleCnt="0"/>
      <dgm:spPr/>
    </dgm:pt>
    <dgm:pt modelId="{9F4EDCAF-5A1F-4A07-AA06-996642BF8CF5}" type="pres">
      <dgm:prSet presAssocID="{2A336250-F1ED-49EC-9BDD-E320F645DA53}" presName="dummyConnPt" presStyleCnt="0"/>
      <dgm:spPr/>
    </dgm:pt>
    <dgm:pt modelId="{CB8655A8-1615-4DC4-89DD-43E5B982FEFE}" type="pres">
      <dgm:prSet presAssocID="{2A336250-F1ED-49EC-9BDD-E320F645DA53}" presName="node" presStyleLbl="node1" presStyleIdx="12" presStyleCnt="16">
        <dgm:presLayoutVars>
          <dgm:bulletEnabled val="1"/>
        </dgm:presLayoutVars>
      </dgm:prSet>
      <dgm:spPr/>
      <dgm:t>
        <a:bodyPr/>
        <a:lstStyle/>
        <a:p>
          <a:endParaRPr lang="fr-FR"/>
        </a:p>
      </dgm:t>
    </dgm:pt>
    <dgm:pt modelId="{54E54832-87F8-47BB-B6C3-9120D4C644AF}" type="pres">
      <dgm:prSet presAssocID="{618D359A-5EB4-4E3D-9CE8-EE457A3E88F9}" presName="sibTrans" presStyleLbl="bgSibTrans2D1" presStyleIdx="12" presStyleCnt="15"/>
      <dgm:spPr/>
      <dgm:t>
        <a:bodyPr/>
        <a:lstStyle/>
        <a:p>
          <a:endParaRPr lang="fr-FR"/>
        </a:p>
      </dgm:t>
    </dgm:pt>
    <dgm:pt modelId="{0C571848-F3EA-4E41-9EC1-421176F50B10}" type="pres">
      <dgm:prSet presAssocID="{120014BE-7F27-4EF4-9A16-B040E641F7EF}" presName="compNode" presStyleCnt="0"/>
      <dgm:spPr/>
    </dgm:pt>
    <dgm:pt modelId="{F1028EB7-6CFC-4FD9-A9ED-59E86432335C}" type="pres">
      <dgm:prSet presAssocID="{120014BE-7F27-4EF4-9A16-B040E641F7EF}" presName="dummyConnPt" presStyleCnt="0"/>
      <dgm:spPr/>
    </dgm:pt>
    <dgm:pt modelId="{BAF2DC79-8CE1-4E0D-AEB3-28FFC2C29DD6}" type="pres">
      <dgm:prSet presAssocID="{120014BE-7F27-4EF4-9A16-B040E641F7EF}" presName="node" presStyleLbl="node1" presStyleIdx="13" presStyleCnt="16">
        <dgm:presLayoutVars>
          <dgm:bulletEnabled val="1"/>
        </dgm:presLayoutVars>
      </dgm:prSet>
      <dgm:spPr/>
      <dgm:t>
        <a:bodyPr/>
        <a:lstStyle/>
        <a:p>
          <a:endParaRPr lang="fr-FR"/>
        </a:p>
      </dgm:t>
    </dgm:pt>
    <dgm:pt modelId="{D8C86FC3-034D-44E2-9E26-103E6D3B470B}" type="pres">
      <dgm:prSet presAssocID="{E3976E50-9157-49BA-8AFE-AAB4E9AACC71}" presName="sibTrans" presStyleLbl="bgSibTrans2D1" presStyleIdx="13" presStyleCnt="15"/>
      <dgm:spPr/>
      <dgm:t>
        <a:bodyPr/>
        <a:lstStyle/>
        <a:p>
          <a:endParaRPr lang="fr-FR"/>
        </a:p>
      </dgm:t>
    </dgm:pt>
    <dgm:pt modelId="{E3AAB660-78FF-4533-B2D5-253AF0CB6E84}" type="pres">
      <dgm:prSet presAssocID="{E31503EF-A3BF-458E-A7F7-F66D520BFEA5}" presName="compNode" presStyleCnt="0"/>
      <dgm:spPr/>
    </dgm:pt>
    <dgm:pt modelId="{5A43C21E-27D1-4091-B2B7-741B9B9A735E}" type="pres">
      <dgm:prSet presAssocID="{E31503EF-A3BF-458E-A7F7-F66D520BFEA5}" presName="dummyConnPt" presStyleCnt="0"/>
      <dgm:spPr/>
    </dgm:pt>
    <dgm:pt modelId="{E07246F1-677A-4BAB-9399-2ACBDF40A97E}" type="pres">
      <dgm:prSet presAssocID="{E31503EF-A3BF-458E-A7F7-F66D520BFEA5}" presName="node" presStyleLbl="node1" presStyleIdx="14" presStyleCnt="16">
        <dgm:presLayoutVars>
          <dgm:bulletEnabled val="1"/>
        </dgm:presLayoutVars>
      </dgm:prSet>
      <dgm:spPr/>
      <dgm:t>
        <a:bodyPr/>
        <a:lstStyle/>
        <a:p>
          <a:endParaRPr lang="fr-FR"/>
        </a:p>
      </dgm:t>
    </dgm:pt>
    <dgm:pt modelId="{197EDAD3-888D-4194-B75C-0E47C500611C}" type="pres">
      <dgm:prSet presAssocID="{D3FC660C-C118-41E4-AE5E-DDF826556436}" presName="sibTrans" presStyleLbl="bgSibTrans2D1" presStyleIdx="14" presStyleCnt="15"/>
      <dgm:spPr/>
      <dgm:t>
        <a:bodyPr/>
        <a:lstStyle/>
        <a:p>
          <a:endParaRPr lang="fr-FR"/>
        </a:p>
      </dgm:t>
    </dgm:pt>
    <dgm:pt modelId="{FD8424D4-A0B1-4272-BC89-AB41F7676E00}" type="pres">
      <dgm:prSet presAssocID="{E221C2CB-81D3-48F7-B952-1BD39A211BDF}" presName="compNode" presStyleCnt="0"/>
      <dgm:spPr/>
    </dgm:pt>
    <dgm:pt modelId="{683EEAF4-D01E-4308-AD1C-92A1E84A78A4}" type="pres">
      <dgm:prSet presAssocID="{E221C2CB-81D3-48F7-B952-1BD39A211BDF}" presName="dummyConnPt" presStyleCnt="0"/>
      <dgm:spPr/>
    </dgm:pt>
    <dgm:pt modelId="{F5BE9665-78B7-4195-B7EF-D7717107CC90}" type="pres">
      <dgm:prSet presAssocID="{E221C2CB-81D3-48F7-B952-1BD39A211BDF}" presName="node" presStyleLbl="node1" presStyleIdx="15" presStyleCnt="16">
        <dgm:presLayoutVars>
          <dgm:bulletEnabled val="1"/>
        </dgm:presLayoutVars>
      </dgm:prSet>
      <dgm:spPr/>
      <dgm:t>
        <a:bodyPr/>
        <a:lstStyle/>
        <a:p>
          <a:endParaRPr lang="fr-FR"/>
        </a:p>
      </dgm:t>
    </dgm:pt>
  </dgm:ptLst>
  <dgm:cxnLst>
    <dgm:cxn modelId="{F3F7E7AE-E035-4721-B2EF-49A41CB19761}" type="presOf" srcId="{E31503EF-A3BF-458E-A7F7-F66D520BFEA5}" destId="{E07246F1-677A-4BAB-9399-2ACBDF40A97E}" srcOrd="0" destOrd="0" presId="urn:microsoft.com/office/officeart/2005/8/layout/bProcess4"/>
    <dgm:cxn modelId="{5C45AEB5-E39B-48DF-BB91-ACFEBB8B7837}" srcId="{555F60B3-2209-4BB6-86D9-3206C1C08AEA}" destId="{120014BE-7F27-4EF4-9A16-B040E641F7EF}" srcOrd="13" destOrd="0" parTransId="{4A31EF74-57FF-4FD0-A4F3-C16309B9ACAF}" sibTransId="{E3976E50-9157-49BA-8AFE-AAB4E9AACC71}"/>
    <dgm:cxn modelId="{0A0860C5-AC5A-4CD6-8B75-5A16DCBB911D}" type="presOf" srcId="{C72296C7-7846-493C-A542-2137A7F9E102}" destId="{989D6E8E-2257-4CD5-BFBD-4E1006824A56}" srcOrd="0" destOrd="0" presId="urn:microsoft.com/office/officeart/2005/8/layout/bProcess4"/>
    <dgm:cxn modelId="{187BBFC5-0BE9-4D90-BF56-FBD028EBA295}" type="presOf" srcId="{5BA0934F-7BF0-4DC5-AAF4-1CE20463C89B}" destId="{3379ED7B-2E56-4C48-88D8-16BAA9287B1E}" srcOrd="0" destOrd="0" presId="urn:microsoft.com/office/officeart/2005/8/layout/bProcess4"/>
    <dgm:cxn modelId="{021F2BA5-81E0-4B2C-9BB5-6B493F4CF9F8}" type="presOf" srcId="{E221C2CB-81D3-48F7-B952-1BD39A211BDF}" destId="{F5BE9665-78B7-4195-B7EF-D7717107CC90}" srcOrd="0" destOrd="0" presId="urn:microsoft.com/office/officeart/2005/8/layout/bProcess4"/>
    <dgm:cxn modelId="{472CACBF-1BDC-45D4-8B8D-C68E0576D284}" type="presOf" srcId="{F0BD3E91-828D-4B7B-8DD5-968149EBF06B}" destId="{666F1385-AD5F-4366-BF73-7C364727ABE4}" srcOrd="0" destOrd="0" presId="urn:microsoft.com/office/officeart/2005/8/layout/bProcess4"/>
    <dgm:cxn modelId="{497EBDF2-4E56-43B9-9F5B-C6EE91E70EC2}" type="presOf" srcId="{C652C207-D989-4CF1-B150-816BEE499B42}" destId="{FEB3C226-C6CB-4611-9DDC-AA155C85B3B7}" srcOrd="0" destOrd="0" presId="urn:microsoft.com/office/officeart/2005/8/layout/bProcess4"/>
    <dgm:cxn modelId="{3EFA3EEF-F087-4FD9-B527-67D75DDA0306}" type="presOf" srcId="{2417E2AF-96EA-4127-9F40-8267B94D564C}" destId="{5A73C7E3-BB7F-4009-8A8F-1B78B2AC8F71}" srcOrd="0" destOrd="0" presId="urn:microsoft.com/office/officeart/2005/8/layout/bProcess4"/>
    <dgm:cxn modelId="{1D54810D-C1CC-456F-9215-79F7131B1487}" type="presOf" srcId="{71668D97-4221-4C5F-A274-F7329B2A7653}" destId="{B6FA7B30-48F2-4521-BDA3-8C022921657E}" srcOrd="0" destOrd="0" presId="urn:microsoft.com/office/officeart/2005/8/layout/bProcess4"/>
    <dgm:cxn modelId="{1472DF88-14CE-446D-9B1D-5BFD23A085F3}" srcId="{555F60B3-2209-4BB6-86D9-3206C1C08AEA}" destId="{C4762972-187F-4381-A7F5-8AE1E40FC7D7}" srcOrd="0" destOrd="0" parTransId="{5AE968CB-5F40-473F-A94B-CDF31722A27D}" sibTransId="{267BA9B7-F2E0-47D2-A929-C180766047F7}"/>
    <dgm:cxn modelId="{040493E1-F1E1-45CC-9B5B-1AB51A8822CC}" srcId="{555F60B3-2209-4BB6-86D9-3206C1C08AEA}" destId="{41234FE2-B127-4A6E-8DF6-E0CFA9DBBD43}" srcOrd="7" destOrd="0" parTransId="{C0700513-4A60-4816-BBB8-EDF51AF13726}" sibTransId="{F0BD3E91-828D-4B7B-8DD5-968149EBF06B}"/>
    <dgm:cxn modelId="{600A0105-43B4-43B7-91C4-4C55295337DF}" srcId="{555F60B3-2209-4BB6-86D9-3206C1C08AEA}" destId="{58D19F18-3A7E-4C1D-9FAD-641E36631FAE}" srcOrd="4" destOrd="0" parTransId="{69EC845F-85F2-4658-93D1-C307D32C3E0A}" sibTransId="{C72296C7-7846-493C-A542-2137A7F9E102}"/>
    <dgm:cxn modelId="{41D1662D-A890-427B-8795-A447E26EAFD3}" type="presOf" srcId="{859B12ED-F240-4673-9A58-F94574DFC328}" destId="{EFBE0373-44E1-4E2F-8FC2-73830A9859C4}" srcOrd="0" destOrd="0" presId="urn:microsoft.com/office/officeart/2005/8/layout/bProcess4"/>
    <dgm:cxn modelId="{CCB8E0E5-B917-4F45-BEEF-3D3699184B44}" type="presOf" srcId="{85CAB592-80DA-4498-A6A9-B48FF4CC50F4}" destId="{B92F7F7A-D56C-4BB3-9C86-4707074BA7F2}" srcOrd="0" destOrd="0" presId="urn:microsoft.com/office/officeart/2005/8/layout/bProcess4"/>
    <dgm:cxn modelId="{738F1C15-3BF7-40CB-8993-EC618A24DF01}" srcId="{555F60B3-2209-4BB6-86D9-3206C1C08AEA}" destId="{71668D97-4221-4C5F-A274-F7329B2A7653}" srcOrd="3" destOrd="0" parTransId="{6CE5F77E-0A17-433A-9916-ECC8C27C6150}" sibTransId="{D1D9D52C-C657-4348-A4D5-01CF7C2A1A70}"/>
    <dgm:cxn modelId="{CEF90065-41AF-4061-9CEF-7BC30DB9F431}" srcId="{555F60B3-2209-4BB6-86D9-3206C1C08AEA}" destId="{B68294F0-2195-4AE5-A7BD-A9FE68E6B959}" srcOrd="1" destOrd="0" parTransId="{B7B96BBD-2639-4CF2-A874-D32C92EE8FF3}" sibTransId="{57C57EB1-1559-461B-8AB6-C106B768EF08}"/>
    <dgm:cxn modelId="{6A3138DD-9C3A-4F2A-B489-5C3213BF449F}" type="presOf" srcId="{267BA9B7-F2E0-47D2-A929-C180766047F7}" destId="{69337580-1617-4E16-B24E-A6AEEDCD9993}" srcOrd="0" destOrd="0" presId="urn:microsoft.com/office/officeart/2005/8/layout/bProcess4"/>
    <dgm:cxn modelId="{0141BFD5-8757-4FBC-B26C-6C58AF1B53EB}" type="presOf" srcId="{8686B0CB-168B-4612-AF97-8B3C12890E4C}" destId="{E469908F-39AF-474F-9828-47C56AA65ECC}" srcOrd="0" destOrd="0" presId="urn:microsoft.com/office/officeart/2005/8/layout/bProcess4"/>
    <dgm:cxn modelId="{A1FFD352-8338-47D6-949B-C13E972FA679}" type="presOf" srcId="{CFCE100E-344F-4A33-876A-BEABB8C31BD0}" destId="{7771A3CE-F14D-4132-8786-657703540C63}" srcOrd="0" destOrd="0" presId="urn:microsoft.com/office/officeart/2005/8/layout/bProcess4"/>
    <dgm:cxn modelId="{6021EBB6-6211-4B0C-A8D7-2CFCA5CEFEC0}" srcId="{555F60B3-2209-4BB6-86D9-3206C1C08AEA}" destId="{782F5E11-1C3C-454F-85F3-D880C52E13F9}" srcOrd="11" destOrd="0" parTransId="{C6846154-7D8C-47A9-8C02-6BFC2FCB1CF6}" sibTransId="{AAAED4DD-4074-4109-A0BE-254E9A82A7C1}"/>
    <dgm:cxn modelId="{80D2D438-CB10-41DF-9735-204A3123F88C}" type="presOf" srcId="{58D19F18-3A7E-4C1D-9FAD-641E36631FAE}" destId="{7B79DE08-F7FD-4B0B-A700-98F5A4CDC941}" srcOrd="0" destOrd="0" presId="urn:microsoft.com/office/officeart/2005/8/layout/bProcess4"/>
    <dgm:cxn modelId="{C62B0487-9F71-4535-9C23-55BEE8D0A895}" srcId="{555F60B3-2209-4BB6-86D9-3206C1C08AEA}" destId="{CFCE100E-344F-4A33-876A-BEABB8C31BD0}" srcOrd="2" destOrd="0" parTransId="{A7762A99-1087-46AF-A73E-4006998AEC3A}" sibTransId="{8686B0CB-168B-4612-AF97-8B3C12890E4C}"/>
    <dgm:cxn modelId="{3F0D05CC-2CA0-4C63-8C0A-0FE9AEF372BF}" type="presOf" srcId="{2A336250-F1ED-49EC-9BDD-E320F645DA53}" destId="{CB8655A8-1615-4DC4-89DD-43E5B982FEFE}" srcOrd="0" destOrd="0" presId="urn:microsoft.com/office/officeart/2005/8/layout/bProcess4"/>
    <dgm:cxn modelId="{07800ABA-82E3-483E-82BD-6E081687EAB4}" type="presOf" srcId="{C4762972-187F-4381-A7F5-8AE1E40FC7D7}" destId="{89FE5C71-1C67-42B2-94B9-B53AACADBA2E}" srcOrd="0" destOrd="0" presId="urn:microsoft.com/office/officeart/2005/8/layout/bProcess4"/>
    <dgm:cxn modelId="{E1A07F2B-3FF9-4C3A-BE00-16ECB7F14264}" type="presOf" srcId="{04648EB1-EDD8-4CD0-9049-DCD8B6B2F938}" destId="{B8E31569-7483-4F66-A303-3191E3FFC2D1}" srcOrd="0" destOrd="0" presId="urn:microsoft.com/office/officeart/2005/8/layout/bProcess4"/>
    <dgm:cxn modelId="{35DFAD67-FEBE-4B21-B46B-D65DBC94C9D1}" type="presOf" srcId="{782F5E11-1C3C-454F-85F3-D880C52E13F9}" destId="{B0DA9BD1-5957-47D9-8C4F-2F6BE42CFEF0}" srcOrd="0" destOrd="0" presId="urn:microsoft.com/office/officeart/2005/8/layout/bProcess4"/>
    <dgm:cxn modelId="{CBF470B7-9E91-4B5C-BCB4-1320DB202B1C}" type="presOf" srcId="{555F60B3-2209-4BB6-86D9-3206C1C08AEA}" destId="{47EEBA2D-EA3F-4473-A12C-FD8C2BA15A37}" srcOrd="0" destOrd="0" presId="urn:microsoft.com/office/officeart/2005/8/layout/bProcess4"/>
    <dgm:cxn modelId="{2BB4F931-7F23-44BA-8B15-9F402C9ACF7D}" type="presOf" srcId="{D3FC660C-C118-41E4-AE5E-DDF826556436}" destId="{197EDAD3-888D-4194-B75C-0E47C500611C}" srcOrd="0" destOrd="0" presId="urn:microsoft.com/office/officeart/2005/8/layout/bProcess4"/>
    <dgm:cxn modelId="{2071A4FA-6760-4AF6-8AFA-AF8FD61F51F4}" type="presOf" srcId="{41234FE2-B127-4A6E-8DF6-E0CFA9DBBD43}" destId="{81A64E89-70D3-4036-A95B-E91DC1A9266B}" srcOrd="0" destOrd="0" presId="urn:microsoft.com/office/officeart/2005/8/layout/bProcess4"/>
    <dgm:cxn modelId="{4C3F42C1-E10C-48EA-B45C-E1BCACC1014F}" type="presOf" srcId="{1F2DB842-768B-46EF-B880-6568DE2F2F76}" destId="{18D64500-3836-4C16-A24A-AEF27A8F9A46}" srcOrd="0" destOrd="0" presId="urn:microsoft.com/office/officeart/2005/8/layout/bProcess4"/>
    <dgm:cxn modelId="{21D7E3A8-0BF7-4075-96BA-18706410294F}" srcId="{555F60B3-2209-4BB6-86D9-3206C1C08AEA}" destId="{2A336250-F1ED-49EC-9BDD-E320F645DA53}" srcOrd="12" destOrd="0" parTransId="{04A56CE6-EDF3-4260-AACF-B3DD9B4AA73D}" sibTransId="{618D359A-5EB4-4E3D-9CE8-EE457A3E88F9}"/>
    <dgm:cxn modelId="{E9CAD7E2-4E4A-4EEC-AAE2-09F54D2E1681}" srcId="{555F60B3-2209-4BB6-86D9-3206C1C08AEA}" destId="{04648EB1-EDD8-4CD0-9049-DCD8B6B2F938}" srcOrd="9" destOrd="0" parTransId="{C7F4EBF4-7394-4281-9D1F-1C901188393F}" sibTransId="{70CC4EDC-07DA-442C-A995-130015C6EA85}"/>
    <dgm:cxn modelId="{4EE2FE60-65A1-4DBF-8A28-4341761D0FB3}" type="presOf" srcId="{70CC4EDC-07DA-442C-A995-130015C6EA85}" destId="{1E5D34EB-DD6D-448C-85F4-4369FC594625}" srcOrd="0" destOrd="0" presId="urn:microsoft.com/office/officeart/2005/8/layout/bProcess4"/>
    <dgm:cxn modelId="{F8EFF23C-3501-4F25-91DE-407EB41CCC29}" type="presOf" srcId="{B7E50AFF-7673-440C-926B-24B8E0A779D4}" destId="{17762A4B-0450-4068-8292-736ACF4B6858}" srcOrd="0" destOrd="0" presId="urn:microsoft.com/office/officeart/2005/8/layout/bProcess4"/>
    <dgm:cxn modelId="{5B685C80-578A-48E1-9EEB-3CA3C3572735}" type="presOf" srcId="{AAAED4DD-4074-4109-A0BE-254E9A82A7C1}" destId="{49B41396-4BAA-4F51-A5A0-066B245CC80F}" srcOrd="0" destOrd="0" presId="urn:microsoft.com/office/officeart/2005/8/layout/bProcess4"/>
    <dgm:cxn modelId="{4F0F7C49-C7D7-4265-99E9-D760A825A47D}" type="presOf" srcId="{3DE5B33B-565A-4635-BD3D-B869BB249CEE}" destId="{E17E1133-EB15-44A9-8984-339C9AA19FA3}" srcOrd="0" destOrd="0" presId="urn:microsoft.com/office/officeart/2005/8/layout/bProcess4"/>
    <dgm:cxn modelId="{03741BC6-D19E-49CF-9F3C-8996DC643B12}" type="presOf" srcId="{57C57EB1-1559-461B-8AB6-C106B768EF08}" destId="{8E84D15D-9364-4337-B6AC-B75CE5EB05A8}" srcOrd="0" destOrd="0" presId="urn:microsoft.com/office/officeart/2005/8/layout/bProcess4"/>
    <dgm:cxn modelId="{C03A1410-2D7C-4806-A54B-4E15947BD56C}" srcId="{555F60B3-2209-4BB6-86D9-3206C1C08AEA}" destId="{3DE5B33B-565A-4635-BD3D-B869BB249CEE}" srcOrd="10" destOrd="0" parTransId="{575A7551-94C5-4F83-AF4D-F9EC59B01D1A}" sibTransId="{2417E2AF-96EA-4127-9F40-8267B94D564C}"/>
    <dgm:cxn modelId="{BE3B671B-C023-483D-83D2-35A06216401B}" srcId="{555F60B3-2209-4BB6-86D9-3206C1C08AEA}" destId="{C652C207-D989-4CF1-B150-816BEE499B42}" srcOrd="8" destOrd="0" parTransId="{457C6695-17EF-4B12-B18C-085916BE06BB}" sibTransId="{B7E50AFF-7673-440C-926B-24B8E0A779D4}"/>
    <dgm:cxn modelId="{17E16010-90D1-49B9-8B3C-7C9EC6F38C55}" srcId="{555F60B3-2209-4BB6-86D9-3206C1C08AEA}" destId="{1F2DB842-768B-46EF-B880-6568DE2F2F76}" srcOrd="6" destOrd="0" parTransId="{E164F0C0-9DFF-451F-BF5C-FAC17EC9FA93}" sibTransId="{85CAB592-80DA-4498-A6A9-B48FF4CC50F4}"/>
    <dgm:cxn modelId="{359EA1A3-BA08-4887-809B-2BD0F2BD050F}" type="presOf" srcId="{120014BE-7F27-4EF4-9A16-B040E641F7EF}" destId="{BAF2DC79-8CE1-4E0D-AEB3-28FFC2C29DD6}" srcOrd="0" destOrd="0" presId="urn:microsoft.com/office/officeart/2005/8/layout/bProcess4"/>
    <dgm:cxn modelId="{A7F7729E-7294-4F0F-9AB4-CD13EDF49F9C}" type="presOf" srcId="{B68294F0-2195-4AE5-A7BD-A9FE68E6B959}" destId="{FD9689ED-5E73-4E06-A513-CD427F4F80B7}" srcOrd="0" destOrd="0" presId="urn:microsoft.com/office/officeart/2005/8/layout/bProcess4"/>
    <dgm:cxn modelId="{91C36B21-B974-40A2-B395-1F4B6FF06E32}" srcId="{555F60B3-2209-4BB6-86D9-3206C1C08AEA}" destId="{859B12ED-F240-4673-9A58-F94574DFC328}" srcOrd="5" destOrd="0" parTransId="{5C7CABBF-60FA-4651-949F-F2B191231506}" sibTransId="{5BA0934F-7BF0-4DC5-AAF4-1CE20463C89B}"/>
    <dgm:cxn modelId="{A9DD7C69-2483-4641-B57B-69E7D114805D}" type="presOf" srcId="{D1D9D52C-C657-4348-A4D5-01CF7C2A1A70}" destId="{FBD12E6F-4427-4A31-ACFC-B212F2E5492B}" srcOrd="0" destOrd="0" presId="urn:microsoft.com/office/officeart/2005/8/layout/bProcess4"/>
    <dgm:cxn modelId="{96D5243F-AA8A-4073-85A6-16BDD3CC3C4B}" srcId="{555F60B3-2209-4BB6-86D9-3206C1C08AEA}" destId="{E31503EF-A3BF-458E-A7F7-F66D520BFEA5}" srcOrd="14" destOrd="0" parTransId="{5C39107F-C96D-4637-BA2F-4BA00A6B0501}" sibTransId="{D3FC660C-C118-41E4-AE5E-DDF826556436}"/>
    <dgm:cxn modelId="{8F18C27F-043F-4143-A51A-AC0BCE59FE92}" srcId="{555F60B3-2209-4BB6-86D9-3206C1C08AEA}" destId="{E221C2CB-81D3-48F7-B952-1BD39A211BDF}" srcOrd="15" destOrd="0" parTransId="{05CDE745-8FC7-4512-B9BC-EE95416318DA}" sibTransId="{2186C04A-A20E-408B-AB0F-AEABA89D0596}"/>
    <dgm:cxn modelId="{1B0DB794-19FF-4DAC-8A74-E51F5869F4AA}" type="presOf" srcId="{618D359A-5EB4-4E3D-9CE8-EE457A3E88F9}" destId="{54E54832-87F8-47BB-B6C3-9120D4C644AF}" srcOrd="0" destOrd="0" presId="urn:microsoft.com/office/officeart/2005/8/layout/bProcess4"/>
    <dgm:cxn modelId="{A6F1FA0E-581E-4431-BD6B-CBEAA95969C6}" type="presOf" srcId="{E3976E50-9157-49BA-8AFE-AAB4E9AACC71}" destId="{D8C86FC3-034D-44E2-9E26-103E6D3B470B}" srcOrd="0" destOrd="0" presId="urn:microsoft.com/office/officeart/2005/8/layout/bProcess4"/>
    <dgm:cxn modelId="{6452F3D2-F102-4680-823A-248E14BF665D}" type="presParOf" srcId="{47EEBA2D-EA3F-4473-A12C-FD8C2BA15A37}" destId="{91F79F1A-6D7C-429C-8A82-52F6E0BBFA96}" srcOrd="0" destOrd="0" presId="urn:microsoft.com/office/officeart/2005/8/layout/bProcess4"/>
    <dgm:cxn modelId="{8C958A3D-8C9A-4E64-9080-F76FB4D13D43}" type="presParOf" srcId="{91F79F1A-6D7C-429C-8A82-52F6E0BBFA96}" destId="{78690A56-A9EB-43B4-8F05-038850659739}" srcOrd="0" destOrd="0" presId="urn:microsoft.com/office/officeart/2005/8/layout/bProcess4"/>
    <dgm:cxn modelId="{44C66801-E9AD-461C-8ECD-0781AFE48DE8}" type="presParOf" srcId="{91F79F1A-6D7C-429C-8A82-52F6E0BBFA96}" destId="{89FE5C71-1C67-42B2-94B9-B53AACADBA2E}" srcOrd="1" destOrd="0" presId="urn:microsoft.com/office/officeart/2005/8/layout/bProcess4"/>
    <dgm:cxn modelId="{D0424112-3A47-4622-BCA4-96AB06EA4C52}" type="presParOf" srcId="{47EEBA2D-EA3F-4473-A12C-FD8C2BA15A37}" destId="{69337580-1617-4E16-B24E-A6AEEDCD9993}" srcOrd="1" destOrd="0" presId="urn:microsoft.com/office/officeart/2005/8/layout/bProcess4"/>
    <dgm:cxn modelId="{7AF97228-E1A4-4B00-8FC9-69E230698DED}" type="presParOf" srcId="{47EEBA2D-EA3F-4473-A12C-FD8C2BA15A37}" destId="{0096AE5F-D709-4F1E-9AA2-256213058010}" srcOrd="2" destOrd="0" presId="urn:microsoft.com/office/officeart/2005/8/layout/bProcess4"/>
    <dgm:cxn modelId="{1CDFCB4F-E836-403D-984A-0F43D7FCFC05}" type="presParOf" srcId="{0096AE5F-D709-4F1E-9AA2-256213058010}" destId="{CE670B6E-1A8B-47E6-9692-D4FFEF4F6CE0}" srcOrd="0" destOrd="0" presId="urn:microsoft.com/office/officeart/2005/8/layout/bProcess4"/>
    <dgm:cxn modelId="{DD5356A0-62FD-4887-AAA3-7F8C423DC907}" type="presParOf" srcId="{0096AE5F-D709-4F1E-9AA2-256213058010}" destId="{FD9689ED-5E73-4E06-A513-CD427F4F80B7}" srcOrd="1" destOrd="0" presId="urn:microsoft.com/office/officeart/2005/8/layout/bProcess4"/>
    <dgm:cxn modelId="{7270A573-5D65-4154-AFE4-766850039DE6}" type="presParOf" srcId="{47EEBA2D-EA3F-4473-A12C-FD8C2BA15A37}" destId="{8E84D15D-9364-4337-B6AC-B75CE5EB05A8}" srcOrd="3" destOrd="0" presId="urn:microsoft.com/office/officeart/2005/8/layout/bProcess4"/>
    <dgm:cxn modelId="{1786A009-6F1E-436C-BCCF-546B3C093314}" type="presParOf" srcId="{47EEBA2D-EA3F-4473-A12C-FD8C2BA15A37}" destId="{6342193E-8ECF-49F4-B0D8-15394962546F}" srcOrd="4" destOrd="0" presId="urn:microsoft.com/office/officeart/2005/8/layout/bProcess4"/>
    <dgm:cxn modelId="{DB7B83E0-4960-41BE-A550-C9ED25CA47CF}" type="presParOf" srcId="{6342193E-8ECF-49F4-B0D8-15394962546F}" destId="{7878617D-77BD-4045-830B-09D52CAD1C11}" srcOrd="0" destOrd="0" presId="urn:microsoft.com/office/officeart/2005/8/layout/bProcess4"/>
    <dgm:cxn modelId="{CD04721B-9956-4DC2-8F97-7CF8EFA78FDE}" type="presParOf" srcId="{6342193E-8ECF-49F4-B0D8-15394962546F}" destId="{7771A3CE-F14D-4132-8786-657703540C63}" srcOrd="1" destOrd="0" presId="urn:microsoft.com/office/officeart/2005/8/layout/bProcess4"/>
    <dgm:cxn modelId="{584F533B-2CFC-44A8-B6E9-ED38287DF1A0}" type="presParOf" srcId="{47EEBA2D-EA3F-4473-A12C-FD8C2BA15A37}" destId="{E469908F-39AF-474F-9828-47C56AA65ECC}" srcOrd="5" destOrd="0" presId="urn:microsoft.com/office/officeart/2005/8/layout/bProcess4"/>
    <dgm:cxn modelId="{2A325D14-7D2F-4A87-AD40-1ED44315261B}" type="presParOf" srcId="{47EEBA2D-EA3F-4473-A12C-FD8C2BA15A37}" destId="{00C0D0C5-55C3-48E2-9832-A196C2B66E30}" srcOrd="6" destOrd="0" presId="urn:microsoft.com/office/officeart/2005/8/layout/bProcess4"/>
    <dgm:cxn modelId="{DFBCCB29-85B9-4BD9-9CE0-8D26A3BF5E7D}" type="presParOf" srcId="{00C0D0C5-55C3-48E2-9832-A196C2B66E30}" destId="{473F76A5-4FE0-42B4-935F-F09D070A0D5B}" srcOrd="0" destOrd="0" presId="urn:microsoft.com/office/officeart/2005/8/layout/bProcess4"/>
    <dgm:cxn modelId="{6A270BAD-D3D0-4AAA-9435-C8DCC6140BE5}" type="presParOf" srcId="{00C0D0C5-55C3-48E2-9832-A196C2B66E30}" destId="{B6FA7B30-48F2-4521-BDA3-8C022921657E}" srcOrd="1" destOrd="0" presId="urn:microsoft.com/office/officeart/2005/8/layout/bProcess4"/>
    <dgm:cxn modelId="{B1E872C4-59A8-46E3-84C9-8AD9976F83E4}" type="presParOf" srcId="{47EEBA2D-EA3F-4473-A12C-FD8C2BA15A37}" destId="{FBD12E6F-4427-4A31-ACFC-B212F2E5492B}" srcOrd="7" destOrd="0" presId="urn:microsoft.com/office/officeart/2005/8/layout/bProcess4"/>
    <dgm:cxn modelId="{0E4520F1-DB47-4D65-ACE9-EE5139EE369E}" type="presParOf" srcId="{47EEBA2D-EA3F-4473-A12C-FD8C2BA15A37}" destId="{3BCF955B-112B-4066-AC29-B4ED187749B9}" srcOrd="8" destOrd="0" presId="urn:microsoft.com/office/officeart/2005/8/layout/bProcess4"/>
    <dgm:cxn modelId="{F9D3E8CC-DAFC-4FB6-8956-2CB62A50951E}" type="presParOf" srcId="{3BCF955B-112B-4066-AC29-B4ED187749B9}" destId="{5D68B3FE-B6B3-4CC3-978F-98A0A87DA947}" srcOrd="0" destOrd="0" presId="urn:microsoft.com/office/officeart/2005/8/layout/bProcess4"/>
    <dgm:cxn modelId="{622D8D25-22A5-48EF-83CB-7DD7ABF237E3}" type="presParOf" srcId="{3BCF955B-112B-4066-AC29-B4ED187749B9}" destId="{7B79DE08-F7FD-4B0B-A700-98F5A4CDC941}" srcOrd="1" destOrd="0" presId="urn:microsoft.com/office/officeart/2005/8/layout/bProcess4"/>
    <dgm:cxn modelId="{F3690267-8ECB-4F32-84A5-90A3F3A04941}" type="presParOf" srcId="{47EEBA2D-EA3F-4473-A12C-FD8C2BA15A37}" destId="{989D6E8E-2257-4CD5-BFBD-4E1006824A56}" srcOrd="9" destOrd="0" presId="urn:microsoft.com/office/officeart/2005/8/layout/bProcess4"/>
    <dgm:cxn modelId="{58B207FA-525C-4EE9-A212-CAE313E8C279}" type="presParOf" srcId="{47EEBA2D-EA3F-4473-A12C-FD8C2BA15A37}" destId="{03E9742B-FA40-47B5-BE94-1DC8A8EB891E}" srcOrd="10" destOrd="0" presId="urn:microsoft.com/office/officeart/2005/8/layout/bProcess4"/>
    <dgm:cxn modelId="{792DBE40-49A6-43F9-AF2C-8B3B2DC78F04}" type="presParOf" srcId="{03E9742B-FA40-47B5-BE94-1DC8A8EB891E}" destId="{2C4E6E4A-54B7-4934-B2C0-210C369BDFFB}" srcOrd="0" destOrd="0" presId="urn:microsoft.com/office/officeart/2005/8/layout/bProcess4"/>
    <dgm:cxn modelId="{BC72ECB1-04E1-4A8F-947E-E3968ABFEA35}" type="presParOf" srcId="{03E9742B-FA40-47B5-BE94-1DC8A8EB891E}" destId="{EFBE0373-44E1-4E2F-8FC2-73830A9859C4}" srcOrd="1" destOrd="0" presId="urn:microsoft.com/office/officeart/2005/8/layout/bProcess4"/>
    <dgm:cxn modelId="{E48F2BB7-04BC-47FE-A8E4-83D483D48CFD}" type="presParOf" srcId="{47EEBA2D-EA3F-4473-A12C-FD8C2BA15A37}" destId="{3379ED7B-2E56-4C48-88D8-16BAA9287B1E}" srcOrd="11" destOrd="0" presId="urn:microsoft.com/office/officeart/2005/8/layout/bProcess4"/>
    <dgm:cxn modelId="{CC38BE79-440C-4328-AD5C-A73296C5DD45}" type="presParOf" srcId="{47EEBA2D-EA3F-4473-A12C-FD8C2BA15A37}" destId="{229EEB42-A309-4A16-998A-A238C01F0518}" srcOrd="12" destOrd="0" presId="urn:microsoft.com/office/officeart/2005/8/layout/bProcess4"/>
    <dgm:cxn modelId="{F4294DCA-7582-4B0D-A7D3-6C64E6F4977C}" type="presParOf" srcId="{229EEB42-A309-4A16-998A-A238C01F0518}" destId="{519D1833-49E4-4C44-BF65-8D1D4B501EBF}" srcOrd="0" destOrd="0" presId="urn:microsoft.com/office/officeart/2005/8/layout/bProcess4"/>
    <dgm:cxn modelId="{B83F5FAF-511F-454D-B607-D247ECE055DF}" type="presParOf" srcId="{229EEB42-A309-4A16-998A-A238C01F0518}" destId="{18D64500-3836-4C16-A24A-AEF27A8F9A46}" srcOrd="1" destOrd="0" presId="urn:microsoft.com/office/officeart/2005/8/layout/bProcess4"/>
    <dgm:cxn modelId="{DBA718D8-78E4-467F-B150-90EB47E3FE0F}" type="presParOf" srcId="{47EEBA2D-EA3F-4473-A12C-FD8C2BA15A37}" destId="{B92F7F7A-D56C-4BB3-9C86-4707074BA7F2}" srcOrd="13" destOrd="0" presId="urn:microsoft.com/office/officeart/2005/8/layout/bProcess4"/>
    <dgm:cxn modelId="{593A4C9B-5729-4826-9E4E-C4F9D0C0D819}" type="presParOf" srcId="{47EEBA2D-EA3F-4473-A12C-FD8C2BA15A37}" destId="{BBA088A6-9FDE-4D05-AB38-5DC924C5624F}" srcOrd="14" destOrd="0" presId="urn:microsoft.com/office/officeart/2005/8/layout/bProcess4"/>
    <dgm:cxn modelId="{E9B024CE-430C-4224-967D-DE683F8974EE}" type="presParOf" srcId="{BBA088A6-9FDE-4D05-AB38-5DC924C5624F}" destId="{A8ADBFEA-EDC7-4E3C-8E99-06D2B7E03495}" srcOrd="0" destOrd="0" presId="urn:microsoft.com/office/officeart/2005/8/layout/bProcess4"/>
    <dgm:cxn modelId="{783F0969-7487-4AE6-A909-220E6FB4E4BB}" type="presParOf" srcId="{BBA088A6-9FDE-4D05-AB38-5DC924C5624F}" destId="{81A64E89-70D3-4036-A95B-E91DC1A9266B}" srcOrd="1" destOrd="0" presId="urn:microsoft.com/office/officeart/2005/8/layout/bProcess4"/>
    <dgm:cxn modelId="{CF1AAB1D-0F1D-4CB4-A8EA-F85CB0453D1E}" type="presParOf" srcId="{47EEBA2D-EA3F-4473-A12C-FD8C2BA15A37}" destId="{666F1385-AD5F-4366-BF73-7C364727ABE4}" srcOrd="15" destOrd="0" presId="urn:microsoft.com/office/officeart/2005/8/layout/bProcess4"/>
    <dgm:cxn modelId="{E4794EF9-7AA7-4A8F-9359-7409DD921A36}" type="presParOf" srcId="{47EEBA2D-EA3F-4473-A12C-FD8C2BA15A37}" destId="{FC6CECBB-CAA0-43A9-A6E6-18BB13BFB16B}" srcOrd="16" destOrd="0" presId="urn:microsoft.com/office/officeart/2005/8/layout/bProcess4"/>
    <dgm:cxn modelId="{078F5994-7305-4938-8E24-FDE0CAD4F4CB}" type="presParOf" srcId="{FC6CECBB-CAA0-43A9-A6E6-18BB13BFB16B}" destId="{0193D902-56FC-4DAA-94EB-A328E4BF327D}" srcOrd="0" destOrd="0" presId="urn:microsoft.com/office/officeart/2005/8/layout/bProcess4"/>
    <dgm:cxn modelId="{AADBA122-D36A-4F0C-A695-5B9493C7DB5D}" type="presParOf" srcId="{FC6CECBB-CAA0-43A9-A6E6-18BB13BFB16B}" destId="{FEB3C226-C6CB-4611-9DDC-AA155C85B3B7}" srcOrd="1" destOrd="0" presId="urn:microsoft.com/office/officeart/2005/8/layout/bProcess4"/>
    <dgm:cxn modelId="{2B5698D6-EED3-4871-B5F6-DDD295E45F7E}" type="presParOf" srcId="{47EEBA2D-EA3F-4473-A12C-FD8C2BA15A37}" destId="{17762A4B-0450-4068-8292-736ACF4B6858}" srcOrd="17" destOrd="0" presId="urn:microsoft.com/office/officeart/2005/8/layout/bProcess4"/>
    <dgm:cxn modelId="{39847CD2-6D02-421F-A622-17237DEAF297}" type="presParOf" srcId="{47EEBA2D-EA3F-4473-A12C-FD8C2BA15A37}" destId="{0E7B8E5C-DD44-4C90-B303-F803921FD7A2}" srcOrd="18" destOrd="0" presId="urn:microsoft.com/office/officeart/2005/8/layout/bProcess4"/>
    <dgm:cxn modelId="{0BFCE07F-DF10-49DC-A9DE-17AD7385BDB6}" type="presParOf" srcId="{0E7B8E5C-DD44-4C90-B303-F803921FD7A2}" destId="{943CF037-DA10-4772-8756-0588C338B098}" srcOrd="0" destOrd="0" presId="urn:microsoft.com/office/officeart/2005/8/layout/bProcess4"/>
    <dgm:cxn modelId="{4A1A0B73-640B-416A-ACDA-56C035B3B690}" type="presParOf" srcId="{0E7B8E5C-DD44-4C90-B303-F803921FD7A2}" destId="{B8E31569-7483-4F66-A303-3191E3FFC2D1}" srcOrd="1" destOrd="0" presId="urn:microsoft.com/office/officeart/2005/8/layout/bProcess4"/>
    <dgm:cxn modelId="{0312E8C1-26A5-48F2-936C-CE60730B8291}" type="presParOf" srcId="{47EEBA2D-EA3F-4473-A12C-FD8C2BA15A37}" destId="{1E5D34EB-DD6D-448C-85F4-4369FC594625}" srcOrd="19" destOrd="0" presId="urn:microsoft.com/office/officeart/2005/8/layout/bProcess4"/>
    <dgm:cxn modelId="{04ED724F-E2D0-4EBB-BECD-3089EF5F12AE}" type="presParOf" srcId="{47EEBA2D-EA3F-4473-A12C-FD8C2BA15A37}" destId="{C215ABBE-7C23-4D9A-B09F-9BF9AE7033A7}" srcOrd="20" destOrd="0" presId="urn:microsoft.com/office/officeart/2005/8/layout/bProcess4"/>
    <dgm:cxn modelId="{72170D75-67B7-4F25-877D-52EAB652575F}" type="presParOf" srcId="{C215ABBE-7C23-4D9A-B09F-9BF9AE7033A7}" destId="{2B51F141-2BBB-4C56-8251-A989B4AC4CA4}" srcOrd="0" destOrd="0" presId="urn:microsoft.com/office/officeart/2005/8/layout/bProcess4"/>
    <dgm:cxn modelId="{3A378A2A-2824-434B-8AB5-83BF3416629C}" type="presParOf" srcId="{C215ABBE-7C23-4D9A-B09F-9BF9AE7033A7}" destId="{E17E1133-EB15-44A9-8984-339C9AA19FA3}" srcOrd="1" destOrd="0" presId="urn:microsoft.com/office/officeart/2005/8/layout/bProcess4"/>
    <dgm:cxn modelId="{A53FF4EB-5AC9-4802-A825-7ACEF6A1457E}" type="presParOf" srcId="{47EEBA2D-EA3F-4473-A12C-FD8C2BA15A37}" destId="{5A73C7E3-BB7F-4009-8A8F-1B78B2AC8F71}" srcOrd="21" destOrd="0" presId="urn:microsoft.com/office/officeart/2005/8/layout/bProcess4"/>
    <dgm:cxn modelId="{61236D86-7973-4A2E-8D8B-9878B2224B6B}" type="presParOf" srcId="{47EEBA2D-EA3F-4473-A12C-FD8C2BA15A37}" destId="{B5C2D9FB-D903-42C1-BC24-FCACD663E8B0}" srcOrd="22" destOrd="0" presId="urn:microsoft.com/office/officeart/2005/8/layout/bProcess4"/>
    <dgm:cxn modelId="{7B3A1F21-26E2-4DB7-9ED9-F11E0302EDDB}" type="presParOf" srcId="{B5C2D9FB-D903-42C1-BC24-FCACD663E8B0}" destId="{572422CE-18EF-4A23-9322-3CD1832A70CD}" srcOrd="0" destOrd="0" presId="urn:microsoft.com/office/officeart/2005/8/layout/bProcess4"/>
    <dgm:cxn modelId="{5EDF4AAD-507E-4E38-B87E-B8DB00EBCF25}" type="presParOf" srcId="{B5C2D9FB-D903-42C1-BC24-FCACD663E8B0}" destId="{B0DA9BD1-5957-47D9-8C4F-2F6BE42CFEF0}" srcOrd="1" destOrd="0" presId="urn:microsoft.com/office/officeart/2005/8/layout/bProcess4"/>
    <dgm:cxn modelId="{FA2D441E-BC77-4867-B216-9ED3115D5525}" type="presParOf" srcId="{47EEBA2D-EA3F-4473-A12C-FD8C2BA15A37}" destId="{49B41396-4BAA-4F51-A5A0-066B245CC80F}" srcOrd="23" destOrd="0" presId="urn:microsoft.com/office/officeart/2005/8/layout/bProcess4"/>
    <dgm:cxn modelId="{21390BC5-A8B1-4189-8143-7028080D91FC}" type="presParOf" srcId="{47EEBA2D-EA3F-4473-A12C-FD8C2BA15A37}" destId="{29C1A8A0-0BF2-412C-8DE3-A5E703605ABC}" srcOrd="24" destOrd="0" presId="urn:microsoft.com/office/officeart/2005/8/layout/bProcess4"/>
    <dgm:cxn modelId="{79D75312-D9AA-491B-A4F3-8B43A036CDE9}" type="presParOf" srcId="{29C1A8A0-0BF2-412C-8DE3-A5E703605ABC}" destId="{9F4EDCAF-5A1F-4A07-AA06-996642BF8CF5}" srcOrd="0" destOrd="0" presId="urn:microsoft.com/office/officeart/2005/8/layout/bProcess4"/>
    <dgm:cxn modelId="{8555E82E-DAAC-4F31-8A6D-87AB2F311D26}" type="presParOf" srcId="{29C1A8A0-0BF2-412C-8DE3-A5E703605ABC}" destId="{CB8655A8-1615-4DC4-89DD-43E5B982FEFE}" srcOrd="1" destOrd="0" presId="urn:microsoft.com/office/officeart/2005/8/layout/bProcess4"/>
    <dgm:cxn modelId="{8EF9A930-0EBA-4DEE-B9B3-8D10C3E52C70}" type="presParOf" srcId="{47EEBA2D-EA3F-4473-A12C-FD8C2BA15A37}" destId="{54E54832-87F8-47BB-B6C3-9120D4C644AF}" srcOrd="25" destOrd="0" presId="urn:microsoft.com/office/officeart/2005/8/layout/bProcess4"/>
    <dgm:cxn modelId="{3194E000-E194-49AB-8092-1EBCFD4E93BC}" type="presParOf" srcId="{47EEBA2D-EA3F-4473-A12C-FD8C2BA15A37}" destId="{0C571848-F3EA-4E41-9EC1-421176F50B10}" srcOrd="26" destOrd="0" presId="urn:microsoft.com/office/officeart/2005/8/layout/bProcess4"/>
    <dgm:cxn modelId="{3FE07497-1134-4FA0-ADB3-6E49B368AEA2}" type="presParOf" srcId="{0C571848-F3EA-4E41-9EC1-421176F50B10}" destId="{F1028EB7-6CFC-4FD9-A9ED-59E86432335C}" srcOrd="0" destOrd="0" presId="urn:microsoft.com/office/officeart/2005/8/layout/bProcess4"/>
    <dgm:cxn modelId="{1C54197A-A296-46FF-B5A8-992462E3D9D7}" type="presParOf" srcId="{0C571848-F3EA-4E41-9EC1-421176F50B10}" destId="{BAF2DC79-8CE1-4E0D-AEB3-28FFC2C29DD6}" srcOrd="1" destOrd="0" presId="urn:microsoft.com/office/officeart/2005/8/layout/bProcess4"/>
    <dgm:cxn modelId="{74D1AD3D-F3FD-45D7-B11A-61F67CD00612}" type="presParOf" srcId="{47EEBA2D-EA3F-4473-A12C-FD8C2BA15A37}" destId="{D8C86FC3-034D-44E2-9E26-103E6D3B470B}" srcOrd="27" destOrd="0" presId="urn:microsoft.com/office/officeart/2005/8/layout/bProcess4"/>
    <dgm:cxn modelId="{AE538EC9-F345-4449-B006-FFA97E942FF2}" type="presParOf" srcId="{47EEBA2D-EA3F-4473-A12C-FD8C2BA15A37}" destId="{E3AAB660-78FF-4533-B2D5-253AF0CB6E84}" srcOrd="28" destOrd="0" presId="urn:microsoft.com/office/officeart/2005/8/layout/bProcess4"/>
    <dgm:cxn modelId="{BFE6AF97-EE84-43D4-8E71-C01ADA745CB1}" type="presParOf" srcId="{E3AAB660-78FF-4533-B2D5-253AF0CB6E84}" destId="{5A43C21E-27D1-4091-B2B7-741B9B9A735E}" srcOrd="0" destOrd="0" presId="urn:microsoft.com/office/officeart/2005/8/layout/bProcess4"/>
    <dgm:cxn modelId="{8243DC92-1763-4987-87AB-30545095D449}" type="presParOf" srcId="{E3AAB660-78FF-4533-B2D5-253AF0CB6E84}" destId="{E07246F1-677A-4BAB-9399-2ACBDF40A97E}" srcOrd="1" destOrd="0" presId="urn:microsoft.com/office/officeart/2005/8/layout/bProcess4"/>
    <dgm:cxn modelId="{FBB5615F-F827-40FE-AC47-DFE1EDE949CA}" type="presParOf" srcId="{47EEBA2D-EA3F-4473-A12C-FD8C2BA15A37}" destId="{197EDAD3-888D-4194-B75C-0E47C500611C}" srcOrd="29" destOrd="0" presId="urn:microsoft.com/office/officeart/2005/8/layout/bProcess4"/>
    <dgm:cxn modelId="{7B2650A4-803A-448B-96DF-7296E954FC03}" type="presParOf" srcId="{47EEBA2D-EA3F-4473-A12C-FD8C2BA15A37}" destId="{FD8424D4-A0B1-4272-BC89-AB41F7676E00}" srcOrd="30" destOrd="0" presId="urn:microsoft.com/office/officeart/2005/8/layout/bProcess4"/>
    <dgm:cxn modelId="{E14D1E61-2D2B-4DB2-9648-18EDE010DEE3}" type="presParOf" srcId="{FD8424D4-A0B1-4272-BC89-AB41F7676E00}" destId="{683EEAF4-D01E-4308-AD1C-92A1E84A78A4}" srcOrd="0" destOrd="0" presId="urn:microsoft.com/office/officeart/2005/8/layout/bProcess4"/>
    <dgm:cxn modelId="{CBCAE46C-45E0-4056-99C3-2FF2BEF04818}" type="presParOf" srcId="{FD8424D4-A0B1-4272-BC89-AB41F7676E00}" destId="{F5BE9665-78B7-4195-B7EF-D7717107CC90}" srcOrd="1" destOrd="0" presId="urn:microsoft.com/office/officeart/2005/8/layout/b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CC13A-8BEC-4BF8-A3D6-54981EF922A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fr-FR"/>
        </a:p>
      </dgm:t>
    </dgm:pt>
    <dgm:pt modelId="{6DE66BF0-F6F9-43C7-99CB-DFB0E73EAA22}">
      <dgm:prSet phldrT="[Texte]" custT="1"/>
      <dgm:spPr/>
      <dgm:t>
        <a:bodyPr/>
        <a:lstStyle/>
        <a:p>
          <a:r>
            <a:rPr lang="fr-FR" sz="1600" dirty="0" err="1" smtClean="0"/>
            <a:t>Organisational</a:t>
          </a:r>
          <a:r>
            <a:rPr lang="fr-FR" sz="1600" dirty="0" smtClean="0"/>
            <a:t> </a:t>
          </a:r>
          <a:r>
            <a:rPr lang="fr-FR" sz="1600" dirty="0" err="1" smtClean="0"/>
            <a:t>diagnosis</a:t>
          </a:r>
          <a:endParaRPr lang="fr-FR" sz="1600" dirty="0"/>
        </a:p>
      </dgm:t>
    </dgm:pt>
    <dgm:pt modelId="{C700F564-05C3-4945-874C-4606F9E9FE1E}" type="parTrans" cxnId="{6AACE8F4-17A3-4386-899F-1813E85B4157}">
      <dgm:prSet/>
      <dgm:spPr/>
      <dgm:t>
        <a:bodyPr/>
        <a:lstStyle/>
        <a:p>
          <a:endParaRPr lang="fr-FR"/>
        </a:p>
      </dgm:t>
    </dgm:pt>
    <dgm:pt modelId="{B1401DEE-4326-4B17-86F9-5DDD519AF78C}" type="sibTrans" cxnId="{6AACE8F4-17A3-4386-899F-1813E85B4157}">
      <dgm:prSet/>
      <dgm:spPr/>
      <dgm:t>
        <a:bodyPr/>
        <a:lstStyle/>
        <a:p>
          <a:endParaRPr lang="fr-FR"/>
        </a:p>
      </dgm:t>
    </dgm:pt>
    <dgm:pt modelId="{B52CCF2F-6660-4A7E-885A-8D0C4022EF15}">
      <dgm:prSet phldrT="[Texte]"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smtClean="0"/>
            <a:t>Draft roadmaps </a:t>
          </a:r>
          <a:r>
            <a:rPr lang="en-US" sz="1600" dirty="0"/>
            <a:t>and action plans </a:t>
          </a:r>
          <a:r>
            <a:rPr lang="en-US" sz="1600" dirty="0" smtClean="0"/>
            <a:t>&amp; legal feasibility</a:t>
          </a:r>
          <a:endParaRPr lang="en-US" sz="1600" dirty="0"/>
        </a:p>
      </dgm:t>
    </dgm:pt>
    <dgm:pt modelId="{D08B5A27-F221-4095-960A-6A460399E324}" type="parTrans" cxnId="{B3D30210-672A-4DC7-8B42-E9AF5500B8B9}">
      <dgm:prSet/>
      <dgm:spPr/>
      <dgm:t>
        <a:bodyPr/>
        <a:lstStyle/>
        <a:p>
          <a:endParaRPr lang="fr-FR"/>
        </a:p>
      </dgm:t>
    </dgm:pt>
    <dgm:pt modelId="{49CF91EA-040B-42AC-9E9C-E17A18A4A108}" type="sibTrans" cxnId="{B3D30210-672A-4DC7-8B42-E9AF5500B8B9}">
      <dgm:prSet/>
      <dgm:spPr/>
      <dgm:t>
        <a:bodyPr/>
        <a:lstStyle/>
        <a:p>
          <a:endParaRPr lang="fr-FR"/>
        </a:p>
      </dgm:t>
    </dgm:pt>
    <dgm:pt modelId="{5FC776ED-93E3-44EE-B1FD-43C7208A400E}">
      <dgm:prSet phldrT="[Texte]"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smtClean="0"/>
            <a:t>Amended </a:t>
          </a:r>
          <a:r>
            <a:rPr lang="en-US" sz="1600" dirty="0"/>
            <a:t>organizational </a:t>
          </a:r>
          <a:r>
            <a:rPr lang="en-US" sz="1600" dirty="0" smtClean="0"/>
            <a:t>charts based on the agreed design principles</a:t>
          </a:r>
          <a:endParaRPr lang="fr-FR" sz="1600" dirty="0"/>
        </a:p>
      </dgm:t>
    </dgm:pt>
    <dgm:pt modelId="{9186867A-C6AC-4B2E-A269-335F0C6BB724}" type="parTrans" cxnId="{D06318A5-9CE3-46E6-A7CC-D4A8A9F41C7A}">
      <dgm:prSet/>
      <dgm:spPr/>
      <dgm:t>
        <a:bodyPr/>
        <a:lstStyle/>
        <a:p>
          <a:endParaRPr lang="fr-FR"/>
        </a:p>
      </dgm:t>
    </dgm:pt>
    <dgm:pt modelId="{77360E34-F584-48DD-AA08-3A98E342BA79}" type="sibTrans" cxnId="{D06318A5-9CE3-46E6-A7CC-D4A8A9F41C7A}">
      <dgm:prSet/>
      <dgm:spPr/>
      <dgm:t>
        <a:bodyPr/>
        <a:lstStyle/>
        <a:p>
          <a:endParaRPr lang="fr-FR"/>
        </a:p>
      </dgm:t>
    </dgm:pt>
    <dgm:pt modelId="{CD339C77-B251-4927-9B6C-CAB853CE277B}">
      <dgm:prSet phldrT="[Texte]"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smtClean="0"/>
            <a:t>Final roadmap the action plans</a:t>
          </a:r>
          <a:endParaRPr lang="fr-FR" sz="1600" dirty="0"/>
        </a:p>
      </dgm:t>
    </dgm:pt>
    <dgm:pt modelId="{A9E94B29-A4FE-41B3-928A-514D25BBC05A}" type="parTrans" cxnId="{BEBDA6ED-9C93-4AC4-8659-76B4F8A734B5}">
      <dgm:prSet/>
      <dgm:spPr/>
      <dgm:t>
        <a:bodyPr/>
        <a:lstStyle/>
        <a:p>
          <a:endParaRPr lang="fr-FR"/>
        </a:p>
      </dgm:t>
    </dgm:pt>
    <dgm:pt modelId="{CD729E66-4606-4EBE-82CA-41695612096F}" type="sibTrans" cxnId="{BEBDA6ED-9C93-4AC4-8659-76B4F8A734B5}">
      <dgm:prSet/>
      <dgm:spPr/>
      <dgm:t>
        <a:bodyPr/>
        <a:lstStyle/>
        <a:p>
          <a:endParaRPr lang="fr-FR"/>
        </a:p>
      </dgm:t>
    </dgm:pt>
    <dgm:pt modelId="{7324BFEF-EE3D-41C5-BB8C-70D15E327A3C}">
      <dgm:prSet phldrT="[Texte]" custT="1"/>
      <dgm:spPr/>
      <dgm:t>
        <a:bodyPr/>
        <a:lstStyle/>
        <a:p>
          <a:r>
            <a:rPr lang="fr-FR" sz="1600" dirty="0" smtClean="0"/>
            <a:t>Job Description</a:t>
          </a:r>
          <a:endParaRPr lang="fr-FR" sz="1600" dirty="0"/>
        </a:p>
      </dgm:t>
    </dgm:pt>
    <dgm:pt modelId="{B44D0DE1-E8C1-4342-89B0-E5BCB2DF8105}" type="parTrans" cxnId="{B32CB0F8-3FB2-4A49-8BE4-79F085B95AF0}">
      <dgm:prSet/>
      <dgm:spPr/>
      <dgm:t>
        <a:bodyPr/>
        <a:lstStyle/>
        <a:p>
          <a:endParaRPr lang="fr-FR"/>
        </a:p>
      </dgm:t>
    </dgm:pt>
    <dgm:pt modelId="{83DFB669-F580-44CC-8B79-F59C20F35FF6}" type="sibTrans" cxnId="{B32CB0F8-3FB2-4A49-8BE4-79F085B95AF0}">
      <dgm:prSet/>
      <dgm:spPr/>
      <dgm:t>
        <a:bodyPr/>
        <a:lstStyle/>
        <a:p>
          <a:endParaRPr lang="fr-FR"/>
        </a:p>
      </dgm:t>
    </dgm:pt>
    <dgm:pt modelId="{D6AF6440-3786-42B0-AD60-38539F27E644}" type="pres">
      <dgm:prSet presAssocID="{CB0CC13A-8BEC-4BF8-A3D6-54981EF922A9}" presName="CompostProcess" presStyleCnt="0">
        <dgm:presLayoutVars>
          <dgm:dir/>
          <dgm:resizeHandles val="exact"/>
        </dgm:presLayoutVars>
      </dgm:prSet>
      <dgm:spPr/>
      <dgm:t>
        <a:bodyPr/>
        <a:lstStyle/>
        <a:p>
          <a:endParaRPr lang="fr-FR"/>
        </a:p>
      </dgm:t>
    </dgm:pt>
    <dgm:pt modelId="{EC677159-4C97-4D76-9E08-DC6005A08789}" type="pres">
      <dgm:prSet presAssocID="{CB0CC13A-8BEC-4BF8-A3D6-54981EF922A9}" presName="arrow" presStyleLbl="bgShp" presStyleIdx="0" presStyleCnt="1"/>
      <dgm:spPr/>
    </dgm:pt>
    <dgm:pt modelId="{2917CCA5-709B-4DE4-93BC-4291A962DA9C}" type="pres">
      <dgm:prSet presAssocID="{CB0CC13A-8BEC-4BF8-A3D6-54981EF922A9}" presName="linearProcess" presStyleCnt="0"/>
      <dgm:spPr/>
    </dgm:pt>
    <dgm:pt modelId="{A28B5906-7AC1-4C05-8DE6-9E215BC94128}" type="pres">
      <dgm:prSet presAssocID="{6DE66BF0-F6F9-43C7-99CB-DFB0E73EAA22}" presName="textNode" presStyleLbl="node1" presStyleIdx="0" presStyleCnt="5">
        <dgm:presLayoutVars>
          <dgm:bulletEnabled val="1"/>
        </dgm:presLayoutVars>
      </dgm:prSet>
      <dgm:spPr/>
      <dgm:t>
        <a:bodyPr/>
        <a:lstStyle/>
        <a:p>
          <a:endParaRPr lang="fr-FR"/>
        </a:p>
      </dgm:t>
    </dgm:pt>
    <dgm:pt modelId="{8E69228D-BEF8-496A-ABFC-39089B49A1CE}" type="pres">
      <dgm:prSet presAssocID="{B1401DEE-4326-4B17-86F9-5DDD519AF78C}" presName="sibTrans" presStyleCnt="0"/>
      <dgm:spPr/>
    </dgm:pt>
    <dgm:pt modelId="{2C5DE4B2-7C38-4D0C-AE5C-E304F32B7ACA}" type="pres">
      <dgm:prSet presAssocID="{B52CCF2F-6660-4A7E-885A-8D0C4022EF15}" presName="textNode" presStyleLbl="node1" presStyleIdx="1" presStyleCnt="5">
        <dgm:presLayoutVars>
          <dgm:bulletEnabled val="1"/>
        </dgm:presLayoutVars>
      </dgm:prSet>
      <dgm:spPr/>
      <dgm:t>
        <a:bodyPr/>
        <a:lstStyle/>
        <a:p>
          <a:endParaRPr lang="fr-FR"/>
        </a:p>
      </dgm:t>
    </dgm:pt>
    <dgm:pt modelId="{FD521D43-4BD1-4831-A2FF-EDF87B0192EE}" type="pres">
      <dgm:prSet presAssocID="{49CF91EA-040B-42AC-9E9C-E17A18A4A108}" presName="sibTrans" presStyleCnt="0"/>
      <dgm:spPr/>
    </dgm:pt>
    <dgm:pt modelId="{80EF26E2-E9DD-4335-BC45-6EF98B0CAADF}" type="pres">
      <dgm:prSet presAssocID="{5FC776ED-93E3-44EE-B1FD-43C7208A400E}" presName="textNode" presStyleLbl="node1" presStyleIdx="2" presStyleCnt="5">
        <dgm:presLayoutVars>
          <dgm:bulletEnabled val="1"/>
        </dgm:presLayoutVars>
      </dgm:prSet>
      <dgm:spPr/>
      <dgm:t>
        <a:bodyPr/>
        <a:lstStyle/>
        <a:p>
          <a:endParaRPr lang="fr-FR"/>
        </a:p>
      </dgm:t>
    </dgm:pt>
    <dgm:pt modelId="{9C2B7641-48F9-4D79-A66B-8131BBBC78F5}" type="pres">
      <dgm:prSet presAssocID="{77360E34-F584-48DD-AA08-3A98E342BA79}" presName="sibTrans" presStyleCnt="0"/>
      <dgm:spPr/>
    </dgm:pt>
    <dgm:pt modelId="{8526B8E4-01A0-454C-A0EC-5F3B0BCAB78C}" type="pres">
      <dgm:prSet presAssocID="{CD339C77-B251-4927-9B6C-CAB853CE277B}" presName="textNode" presStyleLbl="node1" presStyleIdx="3" presStyleCnt="5">
        <dgm:presLayoutVars>
          <dgm:bulletEnabled val="1"/>
        </dgm:presLayoutVars>
      </dgm:prSet>
      <dgm:spPr/>
      <dgm:t>
        <a:bodyPr/>
        <a:lstStyle/>
        <a:p>
          <a:endParaRPr lang="fr-FR"/>
        </a:p>
      </dgm:t>
    </dgm:pt>
    <dgm:pt modelId="{CF6769ED-CA2D-48E3-98EE-0F9611379A07}" type="pres">
      <dgm:prSet presAssocID="{CD729E66-4606-4EBE-82CA-41695612096F}" presName="sibTrans" presStyleCnt="0"/>
      <dgm:spPr/>
    </dgm:pt>
    <dgm:pt modelId="{7DC94B66-087C-47B4-920C-7982F06149CB}" type="pres">
      <dgm:prSet presAssocID="{7324BFEF-EE3D-41C5-BB8C-70D15E327A3C}" presName="textNode" presStyleLbl="node1" presStyleIdx="4" presStyleCnt="5">
        <dgm:presLayoutVars>
          <dgm:bulletEnabled val="1"/>
        </dgm:presLayoutVars>
      </dgm:prSet>
      <dgm:spPr/>
      <dgm:t>
        <a:bodyPr/>
        <a:lstStyle/>
        <a:p>
          <a:endParaRPr lang="fr-FR"/>
        </a:p>
      </dgm:t>
    </dgm:pt>
  </dgm:ptLst>
  <dgm:cxnLst>
    <dgm:cxn modelId="{BEBDA6ED-9C93-4AC4-8659-76B4F8A734B5}" srcId="{CB0CC13A-8BEC-4BF8-A3D6-54981EF922A9}" destId="{CD339C77-B251-4927-9B6C-CAB853CE277B}" srcOrd="3" destOrd="0" parTransId="{A9E94B29-A4FE-41B3-928A-514D25BBC05A}" sibTransId="{CD729E66-4606-4EBE-82CA-41695612096F}"/>
    <dgm:cxn modelId="{A3373DDD-58F1-4FEF-881A-C8F2F1D006DD}" type="presOf" srcId="{B52CCF2F-6660-4A7E-885A-8D0C4022EF15}" destId="{2C5DE4B2-7C38-4D0C-AE5C-E304F32B7ACA}" srcOrd="0" destOrd="0" presId="urn:microsoft.com/office/officeart/2005/8/layout/hProcess9"/>
    <dgm:cxn modelId="{6AACE8F4-17A3-4386-899F-1813E85B4157}" srcId="{CB0CC13A-8BEC-4BF8-A3D6-54981EF922A9}" destId="{6DE66BF0-F6F9-43C7-99CB-DFB0E73EAA22}" srcOrd="0" destOrd="0" parTransId="{C700F564-05C3-4945-874C-4606F9E9FE1E}" sibTransId="{B1401DEE-4326-4B17-86F9-5DDD519AF78C}"/>
    <dgm:cxn modelId="{D06318A5-9CE3-46E6-A7CC-D4A8A9F41C7A}" srcId="{CB0CC13A-8BEC-4BF8-A3D6-54981EF922A9}" destId="{5FC776ED-93E3-44EE-B1FD-43C7208A400E}" srcOrd="2" destOrd="0" parTransId="{9186867A-C6AC-4B2E-A269-335F0C6BB724}" sibTransId="{77360E34-F584-48DD-AA08-3A98E342BA79}"/>
    <dgm:cxn modelId="{C7F430FA-4D6A-4D5C-BFB3-95F74535C831}" type="presOf" srcId="{CD339C77-B251-4927-9B6C-CAB853CE277B}" destId="{8526B8E4-01A0-454C-A0EC-5F3B0BCAB78C}" srcOrd="0" destOrd="0" presId="urn:microsoft.com/office/officeart/2005/8/layout/hProcess9"/>
    <dgm:cxn modelId="{B32CB0F8-3FB2-4A49-8BE4-79F085B95AF0}" srcId="{CB0CC13A-8BEC-4BF8-A3D6-54981EF922A9}" destId="{7324BFEF-EE3D-41C5-BB8C-70D15E327A3C}" srcOrd="4" destOrd="0" parTransId="{B44D0DE1-E8C1-4342-89B0-E5BCB2DF8105}" sibTransId="{83DFB669-F580-44CC-8B79-F59C20F35FF6}"/>
    <dgm:cxn modelId="{7420F6EE-2F48-470F-905F-26D8705C6A7D}" type="presOf" srcId="{5FC776ED-93E3-44EE-B1FD-43C7208A400E}" destId="{80EF26E2-E9DD-4335-BC45-6EF98B0CAADF}" srcOrd="0" destOrd="0" presId="urn:microsoft.com/office/officeart/2005/8/layout/hProcess9"/>
    <dgm:cxn modelId="{B3D30210-672A-4DC7-8B42-E9AF5500B8B9}" srcId="{CB0CC13A-8BEC-4BF8-A3D6-54981EF922A9}" destId="{B52CCF2F-6660-4A7E-885A-8D0C4022EF15}" srcOrd="1" destOrd="0" parTransId="{D08B5A27-F221-4095-960A-6A460399E324}" sibTransId="{49CF91EA-040B-42AC-9E9C-E17A18A4A108}"/>
    <dgm:cxn modelId="{80C3A6B1-BD71-4687-987B-6ADB3D02EF35}" type="presOf" srcId="{7324BFEF-EE3D-41C5-BB8C-70D15E327A3C}" destId="{7DC94B66-087C-47B4-920C-7982F06149CB}" srcOrd="0" destOrd="0" presId="urn:microsoft.com/office/officeart/2005/8/layout/hProcess9"/>
    <dgm:cxn modelId="{23FB0181-53F1-413F-A48F-13178ED6764A}" type="presOf" srcId="{6DE66BF0-F6F9-43C7-99CB-DFB0E73EAA22}" destId="{A28B5906-7AC1-4C05-8DE6-9E215BC94128}" srcOrd="0" destOrd="0" presId="urn:microsoft.com/office/officeart/2005/8/layout/hProcess9"/>
    <dgm:cxn modelId="{61803EA6-73F3-4E81-9A50-7B0FB2117E6E}" type="presOf" srcId="{CB0CC13A-8BEC-4BF8-A3D6-54981EF922A9}" destId="{D6AF6440-3786-42B0-AD60-38539F27E644}" srcOrd="0" destOrd="0" presId="urn:microsoft.com/office/officeart/2005/8/layout/hProcess9"/>
    <dgm:cxn modelId="{4A7F99E1-47BB-4F47-8BBF-2996F6A75FDA}" type="presParOf" srcId="{D6AF6440-3786-42B0-AD60-38539F27E644}" destId="{EC677159-4C97-4D76-9E08-DC6005A08789}" srcOrd="0" destOrd="0" presId="urn:microsoft.com/office/officeart/2005/8/layout/hProcess9"/>
    <dgm:cxn modelId="{0528B531-15E3-4E36-856F-F54F396D27E4}" type="presParOf" srcId="{D6AF6440-3786-42B0-AD60-38539F27E644}" destId="{2917CCA5-709B-4DE4-93BC-4291A962DA9C}" srcOrd="1" destOrd="0" presId="urn:microsoft.com/office/officeart/2005/8/layout/hProcess9"/>
    <dgm:cxn modelId="{774195AB-8733-4BE9-B048-B5A76FB88B22}" type="presParOf" srcId="{2917CCA5-709B-4DE4-93BC-4291A962DA9C}" destId="{A28B5906-7AC1-4C05-8DE6-9E215BC94128}" srcOrd="0" destOrd="0" presId="urn:microsoft.com/office/officeart/2005/8/layout/hProcess9"/>
    <dgm:cxn modelId="{37ACDB8D-35CD-41B3-B48A-A07495DA93AB}" type="presParOf" srcId="{2917CCA5-709B-4DE4-93BC-4291A962DA9C}" destId="{8E69228D-BEF8-496A-ABFC-39089B49A1CE}" srcOrd="1" destOrd="0" presId="urn:microsoft.com/office/officeart/2005/8/layout/hProcess9"/>
    <dgm:cxn modelId="{C21A5267-243E-4A04-9B16-58BDCE6B12A0}" type="presParOf" srcId="{2917CCA5-709B-4DE4-93BC-4291A962DA9C}" destId="{2C5DE4B2-7C38-4D0C-AE5C-E304F32B7ACA}" srcOrd="2" destOrd="0" presId="urn:microsoft.com/office/officeart/2005/8/layout/hProcess9"/>
    <dgm:cxn modelId="{E4F3E0D9-D9D3-4876-AAE5-085411B3521B}" type="presParOf" srcId="{2917CCA5-709B-4DE4-93BC-4291A962DA9C}" destId="{FD521D43-4BD1-4831-A2FF-EDF87B0192EE}" srcOrd="3" destOrd="0" presId="urn:microsoft.com/office/officeart/2005/8/layout/hProcess9"/>
    <dgm:cxn modelId="{23C466DC-3841-4617-9C4C-8C8DA5CF8A45}" type="presParOf" srcId="{2917CCA5-709B-4DE4-93BC-4291A962DA9C}" destId="{80EF26E2-E9DD-4335-BC45-6EF98B0CAADF}" srcOrd="4" destOrd="0" presId="urn:microsoft.com/office/officeart/2005/8/layout/hProcess9"/>
    <dgm:cxn modelId="{B6090750-FFC1-465F-8FD1-808C519C4F38}" type="presParOf" srcId="{2917CCA5-709B-4DE4-93BC-4291A962DA9C}" destId="{9C2B7641-48F9-4D79-A66B-8131BBBC78F5}" srcOrd="5" destOrd="0" presId="urn:microsoft.com/office/officeart/2005/8/layout/hProcess9"/>
    <dgm:cxn modelId="{928473E1-410B-41D3-8B93-E7038157C51F}" type="presParOf" srcId="{2917CCA5-709B-4DE4-93BC-4291A962DA9C}" destId="{8526B8E4-01A0-454C-A0EC-5F3B0BCAB78C}" srcOrd="6" destOrd="0" presId="urn:microsoft.com/office/officeart/2005/8/layout/hProcess9"/>
    <dgm:cxn modelId="{D1147E10-D344-4B39-B81D-F9E7614C1A32}" type="presParOf" srcId="{2917CCA5-709B-4DE4-93BC-4291A962DA9C}" destId="{CF6769ED-CA2D-48E3-98EE-0F9611379A07}" srcOrd="7" destOrd="0" presId="urn:microsoft.com/office/officeart/2005/8/layout/hProcess9"/>
    <dgm:cxn modelId="{A4283BD9-1F97-4714-BEC6-C5FD1A7D9E4D}" type="presParOf" srcId="{2917CCA5-709B-4DE4-93BC-4291A962DA9C}" destId="{7DC94B66-087C-47B4-920C-7982F06149CB}" srcOrd="8"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37580-1617-4E16-B24E-A6AEEDCD9993}">
      <dsp:nvSpPr>
        <dsp:cNvPr id="0" name=""/>
        <dsp:cNvSpPr/>
      </dsp:nvSpPr>
      <dsp:spPr>
        <a:xfrm rot="5400000">
          <a:off x="-28864" y="829002"/>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FE5C71-1C67-42B2-94B9-B53AACADBA2E}">
      <dsp:nvSpPr>
        <dsp:cNvPr id="0" name=""/>
        <dsp:cNvSpPr/>
      </dsp:nvSpPr>
      <dsp:spPr>
        <a:xfrm>
          <a:off x="267524" y="2680"/>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dirty="0"/>
            <a:t>Resources management: protection of the water resources, , follow-up of the raw water quality, supervision of the treated water quality</a:t>
          </a:r>
          <a:endParaRPr lang="fr-FR" sz="1050" b="1" kern="1200" dirty="0"/>
        </a:p>
      </dsp:txBody>
      <dsp:txXfrm>
        <a:off x="297969" y="33125"/>
        <a:ext cx="1671583" cy="978594"/>
      </dsp:txXfrm>
    </dsp:sp>
    <dsp:sp modelId="{8E84D15D-9364-4337-B6AC-B75CE5EB05A8}">
      <dsp:nvSpPr>
        <dsp:cNvPr id="0" name=""/>
        <dsp:cNvSpPr/>
      </dsp:nvSpPr>
      <dsp:spPr>
        <a:xfrm rot="5400000">
          <a:off x="-56271" y="2155765"/>
          <a:ext cx="1347376"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9689ED-5E73-4E06-A513-CD427F4F80B7}">
      <dsp:nvSpPr>
        <dsp:cNvPr id="0" name=""/>
        <dsp:cNvSpPr/>
      </dsp:nvSpPr>
      <dsp:spPr>
        <a:xfrm>
          <a:off x="267524" y="1302035"/>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Forecast of the water demand, tariffs proposals</a:t>
          </a:r>
          <a:endParaRPr lang="fr-FR" sz="1050" b="1" kern="1200" dirty="0"/>
        </a:p>
        <a:p>
          <a:pPr defTabSz="1066800">
            <a:spcBef>
              <a:spcPct val="0"/>
            </a:spcBef>
            <a:spcAft>
              <a:spcPct val="35000"/>
            </a:spcAft>
          </a:pPr>
          <a:endParaRPr lang="fr-FR" sz="1050" b="1" kern="1200" dirty="0"/>
        </a:p>
      </dsp:txBody>
      <dsp:txXfrm>
        <a:off x="297969" y="1332480"/>
        <a:ext cx="1671583" cy="978594"/>
      </dsp:txXfrm>
    </dsp:sp>
    <dsp:sp modelId="{E469908F-39AF-474F-9828-47C56AA65ECC}">
      <dsp:nvSpPr>
        <dsp:cNvPr id="0" name=""/>
        <dsp:cNvSpPr/>
      </dsp:nvSpPr>
      <dsp:spPr>
        <a:xfrm rot="5400000">
          <a:off x="-56271" y="3510657"/>
          <a:ext cx="1347376"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71A3CE-F14D-4132-8786-657703540C63}">
      <dsp:nvSpPr>
        <dsp:cNvPr id="0" name=""/>
        <dsp:cNvSpPr/>
      </dsp:nvSpPr>
      <dsp:spPr>
        <a:xfrm>
          <a:off x="243616" y="2601391"/>
          <a:ext cx="1780289" cy="11498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Management of house connections, customer service management: billing process, collection, metering strategy, quality of service (24/7), customer relation, updating customer database</a:t>
          </a:r>
          <a:endParaRPr lang="fr-FR" sz="1050" b="1" kern="1200" dirty="0"/>
        </a:p>
      </dsp:txBody>
      <dsp:txXfrm>
        <a:off x="277294" y="2635069"/>
        <a:ext cx="1712933" cy="1082479"/>
      </dsp:txXfrm>
    </dsp:sp>
    <dsp:sp modelId="{FBD12E6F-4427-4A31-ACFC-B212F2E5492B}">
      <dsp:nvSpPr>
        <dsp:cNvPr id="0" name=""/>
        <dsp:cNvSpPr/>
      </dsp:nvSpPr>
      <dsp:spPr>
        <a:xfrm>
          <a:off x="620813" y="4187742"/>
          <a:ext cx="2321304"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FA7B30-48F2-4521-BDA3-8C022921657E}">
      <dsp:nvSpPr>
        <dsp:cNvPr id="0" name=""/>
        <dsp:cNvSpPr/>
      </dsp:nvSpPr>
      <dsp:spPr>
        <a:xfrm>
          <a:off x="267524" y="4011098"/>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O&amp;M of potable water, wastewater and irrigation systems</a:t>
          </a:r>
          <a:endParaRPr lang="fr-FR" sz="1050" b="1" kern="1200" dirty="0"/>
        </a:p>
      </dsp:txBody>
      <dsp:txXfrm>
        <a:off x="297969" y="4041543"/>
        <a:ext cx="1671583" cy="978594"/>
      </dsp:txXfrm>
    </dsp:sp>
    <dsp:sp modelId="{989D6E8E-2257-4CD5-BFBD-4E1006824A56}">
      <dsp:nvSpPr>
        <dsp:cNvPr id="0" name=""/>
        <dsp:cNvSpPr/>
      </dsp:nvSpPr>
      <dsp:spPr>
        <a:xfrm rot="16200000">
          <a:off x="2299233" y="353806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B79DE08-F7FD-4B0B-A700-98F5A4CDC941}">
      <dsp:nvSpPr>
        <dsp:cNvPr id="0" name=""/>
        <dsp:cNvSpPr/>
      </dsp:nvSpPr>
      <dsp:spPr>
        <a:xfrm>
          <a:off x="2595622" y="4011098"/>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HR management: wages policy, recruitment strategy, training, performance assessment, etc.</a:t>
          </a:r>
          <a:endParaRPr lang="fr-FR" sz="1050" b="1" kern="1200" dirty="0"/>
        </a:p>
      </dsp:txBody>
      <dsp:txXfrm>
        <a:off x="2626067" y="4041543"/>
        <a:ext cx="1671583" cy="978594"/>
      </dsp:txXfrm>
    </dsp:sp>
    <dsp:sp modelId="{3379ED7B-2E56-4C48-88D8-16BAA9287B1E}">
      <dsp:nvSpPr>
        <dsp:cNvPr id="0" name=""/>
        <dsp:cNvSpPr/>
      </dsp:nvSpPr>
      <dsp:spPr>
        <a:xfrm rot="16200000">
          <a:off x="2299233" y="2238709"/>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BE0373-44E1-4E2F-8FC2-73830A9859C4}">
      <dsp:nvSpPr>
        <dsp:cNvPr id="0" name=""/>
        <dsp:cNvSpPr/>
      </dsp:nvSpPr>
      <dsp:spPr>
        <a:xfrm>
          <a:off x="2595622" y="271174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dirty="0"/>
            <a:t>Communication: internal, external</a:t>
          </a:r>
          <a:endParaRPr lang="fr-FR" sz="1050" b="1" kern="1200" dirty="0"/>
        </a:p>
      </dsp:txBody>
      <dsp:txXfrm>
        <a:off x="2626067" y="2742187"/>
        <a:ext cx="1671583" cy="978594"/>
      </dsp:txXfrm>
    </dsp:sp>
    <dsp:sp modelId="{B92F7F7A-D56C-4BB3-9C86-4707074BA7F2}">
      <dsp:nvSpPr>
        <dsp:cNvPr id="0" name=""/>
        <dsp:cNvSpPr/>
      </dsp:nvSpPr>
      <dsp:spPr>
        <a:xfrm rot="16200000">
          <a:off x="2299233" y="93935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D64500-3836-4C16-A24A-AEF27A8F9A46}">
      <dsp:nvSpPr>
        <dsp:cNvPr id="0" name=""/>
        <dsp:cNvSpPr/>
      </dsp:nvSpPr>
      <dsp:spPr>
        <a:xfrm>
          <a:off x="2595622" y="1412387"/>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Non-revenue water (NRW): illegal connections, disconnections, leak detection</a:t>
          </a:r>
          <a:endParaRPr lang="fr-FR" sz="1050" b="1" kern="1200" dirty="0"/>
        </a:p>
        <a:p>
          <a:pPr defTabSz="488950">
            <a:spcBef>
              <a:spcPct val="0"/>
            </a:spcBef>
            <a:spcAft>
              <a:spcPct val="35000"/>
            </a:spcAft>
          </a:pPr>
          <a:endParaRPr lang="fr-FR" sz="1050" b="1" kern="1200" dirty="0"/>
        </a:p>
      </dsp:txBody>
      <dsp:txXfrm>
        <a:off x="2626067" y="1442832"/>
        <a:ext cx="1671583" cy="978594"/>
      </dsp:txXfrm>
    </dsp:sp>
    <dsp:sp modelId="{666F1385-AD5F-4366-BF73-7C364727ABE4}">
      <dsp:nvSpPr>
        <dsp:cNvPr id="0" name=""/>
        <dsp:cNvSpPr/>
      </dsp:nvSpPr>
      <dsp:spPr>
        <a:xfrm>
          <a:off x="2948911" y="289676"/>
          <a:ext cx="2297395"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A64E89-70D3-4036-A95B-E91DC1A9266B}">
      <dsp:nvSpPr>
        <dsp:cNvPr id="0" name=""/>
        <dsp:cNvSpPr/>
      </dsp:nvSpPr>
      <dsp:spPr>
        <a:xfrm>
          <a:off x="2595622" y="11303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050" b="1" kern="1200" dirty="0"/>
            <a:t>Design and supervision, process expertise, master plans, power supply, and power optimization</a:t>
          </a:r>
          <a:endParaRPr lang="fr-FR" sz="1050" b="1" kern="1200" dirty="0"/>
        </a:p>
        <a:p>
          <a:pPr defTabSz="488950">
            <a:spcBef>
              <a:spcPct val="0"/>
            </a:spcBef>
            <a:spcAft>
              <a:spcPct val="35000"/>
            </a:spcAft>
          </a:pPr>
          <a:endParaRPr lang="fr-FR" sz="1050" b="1" kern="1200" dirty="0"/>
        </a:p>
      </dsp:txBody>
      <dsp:txXfrm>
        <a:off x="2626067" y="143477"/>
        <a:ext cx="1671583" cy="978594"/>
      </dsp:txXfrm>
    </dsp:sp>
    <dsp:sp modelId="{17762A4B-0450-4068-8292-736ACF4B6858}">
      <dsp:nvSpPr>
        <dsp:cNvPr id="0" name=""/>
        <dsp:cNvSpPr/>
      </dsp:nvSpPr>
      <dsp:spPr>
        <a:xfrm rot="5400000">
          <a:off x="4603423" y="93935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B3C226-C6CB-4611-9DDC-AA155C85B3B7}">
      <dsp:nvSpPr>
        <dsp:cNvPr id="0" name=""/>
        <dsp:cNvSpPr/>
      </dsp:nvSpPr>
      <dsp:spPr>
        <a:xfrm>
          <a:off x="4899812" y="11303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050" b="1" kern="1200" dirty="0"/>
            <a:t>Finance: expenses control, income, accounting, assets management, financial strategy, investment planning, profit &amp; loss, annual balance</a:t>
          </a:r>
          <a:endParaRPr lang="fr-FR" sz="1050" b="1" kern="1200" dirty="0"/>
        </a:p>
      </dsp:txBody>
      <dsp:txXfrm>
        <a:off x="4930257" y="143477"/>
        <a:ext cx="1671583" cy="978594"/>
      </dsp:txXfrm>
    </dsp:sp>
    <dsp:sp modelId="{1E5D34EB-DD6D-448C-85F4-4369FC594625}">
      <dsp:nvSpPr>
        <dsp:cNvPr id="0" name=""/>
        <dsp:cNvSpPr/>
      </dsp:nvSpPr>
      <dsp:spPr>
        <a:xfrm rot="5400000">
          <a:off x="4603423" y="2238709"/>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E31569-7483-4F66-A303-3191E3FFC2D1}">
      <dsp:nvSpPr>
        <dsp:cNvPr id="0" name=""/>
        <dsp:cNvSpPr/>
      </dsp:nvSpPr>
      <dsp:spPr>
        <a:xfrm>
          <a:off x="4899812" y="1412387"/>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dirty="0"/>
            <a:t>Legal: insurance, warranties, owner’s rights, laws update and compliance, water law, labor law, contracts management, etc.</a:t>
          </a:r>
          <a:endParaRPr lang="fr-FR" sz="1050" b="1" kern="1200" dirty="0"/>
        </a:p>
      </dsp:txBody>
      <dsp:txXfrm>
        <a:off x="4930257" y="1442832"/>
        <a:ext cx="1671583" cy="978594"/>
      </dsp:txXfrm>
    </dsp:sp>
    <dsp:sp modelId="{5A73C7E3-BB7F-4009-8A8F-1B78B2AC8F71}">
      <dsp:nvSpPr>
        <dsp:cNvPr id="0" name=""/>
        <dsp:cNvSpPr/>
      </dsp:nvSpPr>
      <dsp:spPr>
        <a:xfrm rot="5400000">
          <a:off x="4603423" y="353806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7E1133-EB15-44A9-8984-339C9AA19FA3}">
      <dsp:nvSpPr>
        <dsp:cNvPr id="0" name=""/>
        <dsp:cNvSpPr/>
      </dsp:nvSpPr>
      <dsp:spPr>
        <a:xfrm>
          <a:off x="4899812" y="271174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dirty="0"/>
            <a:t>IT: software and hardware maintenance, update, licenses management, security, telecommunication, specific software (LIMS, GIS, CMMS, SCADA etc.)</a:t>
          </a:r>
          <a:endParaRPr lang="fr-FR" sz="1050" b="1" kern="1200" dirty="0"/>
        </a:p>
      </dsp:txBody>
      <dsp:txXfrm>
        <a:off x="4930257" y="2742187"/>
        <a:ext cx="1671583" cy="978594"/>
      </dsp:txXfrm>
    </dsp:sp>
    <dsp:sp modelId="{49B41396-4BAA-4F51-A5A0-066B245CC80F}">
      <dsp:nvSpPr>
        <dsp:cNvPr id="0" name=""/>
        <dsp:cNvSpPr/>
      </dsp:nvSpPr>
      <dsp:spPr>
        <a:xfrm>
          <a:off x="5253101" y="4187742"/>
          <a:ext cx="2297395"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DA9BD1-5957-47D9-8C4F-2F6BE42CFEF0}">
      <dsp:nvSpPr>
        <dsp:cNvPr id="0" name=""/>
        <dsp:cNvSpPr/>
      </dsp:nvSpPr>
      <dsp:spPr>
        <a:xfrm>
          <a:off x="4899812" y="4011098"/>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dirty="0"/>
            <a:t>Procurement: cost optimization, products quality, new technologies</a:t>
          </a:r>
          <a:endParaRPr lang="fr-FR" sz="1050" b="1" kern="1200" dirty="0"/>
        </a:p>
      </dsp:txBody>
      <dsp:txXfrm>
        <a:off x="4930257" y="4041543"/>
        <a:ext cx="1671583" cy="978594"/>
      </dsp:txXfrm>
    </dsp:sp>
    <dsp:sp modelId="{54E54832-87F8-47BB-B6C3-9120D4C644AF}">
      <dsp:nvSpPr>
        <dsp:cNvPr id="0" name=""/>
        <dsp:cNvSpPr/>
      </dsp:nvSpPr>
      <dsp:spPr>
        <a:xfrm rot="16200000">
          <a:off x="6907613" y="353806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8655A8-1615-4DC4-89DD-43E5B982FEFE}">
      <dsp:nvSpPr>
        <dsp:cNvPr id="0" name=""/>
        <dsp:cNvSpPr/>
      </dsp:nvSpPr>
      <dsp:spPr>
        <a:xfrm>
          <a:off x="7204002" y="4011098"/>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a:t>Logistics: sites maintenance (cleaning, landscaping), vehicles, buildings maintenance, HAV,</a:t>
          </a:r>
          <a:endParaRPr lang="fr-FR" sz="1050" b="1" kern="1200" dirty="0"/>
        </a:p>
      </dsp:txBody>
      <dsp:txXfrm>
        <a:off x="7234447" y="4041543"/>
        <a:ext cx="1671583" cy="978594"/>
      </dsp:txXfrm>
    </dsp:sp>
    <dsp:sp modelId="{D8C86FC3-034D-44E2-9E26-103E6D3B470B}">
      <dsp:nvSpPr>
        <dsp:cNvPr id="0" name=""/>
        <dsp:cNvSpPr/>
      </dsp:nvSpPr>
      <dsp:spPr>
        <a:xfrm rot="16200000">
          <a:off x="6907613" y="2238709"/>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F2DC79-8CE1-4E0D-AEB3-28FFC2C29DD6}">
      <dsp:nvSpPr>
        <dsp:cNvPr id="0" name=""/>
        <dsp:cNvSpPr/>
      </dsp:nvSpPr>
      <dsp:spPr>
        <a:xfrm>
          <a:off x="7204002" y="271174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a:t>Administrative: board coordination, archives, relationships with public administration, chairman office,</a:t>
          </a:r>
          <a:endParaRPr lang="fr-FR" sz="1050" b="1" kern="1200" dirty="0"/>
        </a:p>
      </dsp:txBody>
      <dsp:txXfrm>
        <a:off x="7234447" y="2742187"/>
        <a:ext cx="1671583" cy="978594"/>
      </dsp:txXfrm>
    </dsp:sp>
    <dsp:sp modelId="{197EDAD3-888D-4194-B75C-0E47C500611C}">
      <dsp:nvSpPr>
        <dsp:cNvPr id="0" name=""/>
        <dsp:cNvSpPr/>
      </dsp:nvSpPr>
      <dsp:spPr>
        <a:xfrm rot="16200000">
          <a:off x="6907613" y="939354"/>
          <a:ext cx="1292561" cy="15592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7246F1-677A-4BAB-9399-2ACBDF40A97E}">
      <dsp:nvSpPr>
        <dsp:cNvPr id="0" name=""/>
        <dsp:cNvSpPr/>
      </dsp:nvSpPr>
      <dsp:spPr>
        <a:xfrm>
          <a:off x="7204002" y="1412387"/>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a:t>Health and safety: maintenance of the safety equipment, control safety on site works, training, follow-up of accidents</a:t>
          </a:r>
          <a:endParaRPr lang="fr-FR" sz="1050" b="1" kern="1200" dirty="0"/>
        </a:p>
      </dsp:txBody>
      <dsp:txXfrm>
        <a:off x="7234447" y="1442832"/>
        <a:ext cx="1671583" cy="978594"/>
      </dsp:txXfrm>
    </dsp:sp>
    <dsp:sp modelId="{F5BE9665-78B7-4195-B7EF-D7717107CC90}">
      <dsp:nvSpPr>
        <dsp:cNvPr id="0" name=""/>
        <dsp:cNvSpPr/>
      </dsp:nvSpPr>
      <dsp:spPr>
        <a:xfrm>
          <a:off x="7204002" y="113032"/>
          <a:ext cx="1732473" cy="103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b="1" kern="1200"/>
            <a:t>Regional offices: to oversee local customer relations, O&amp;M of local water production, and local networks. </a:t>
          </a:r>
          <a:endParaRPr lang="fr-FR" sz="1050" b="1" kern="1200" dirty="0"/>
        </a:p>
      </dsp:txBody>
      <dsp:txXfrm>
        <a:off x="7234447" y="143477"/>
        <a:ext cx="1671583" cy="9785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77159-4C97-4D76-9E08-DC6005A08789}">
      <dsp:nvSpPr>
        <dsp:cNvPr id="0" name=""/>
        <dsp:cNvSpPr/>
      </dsp:nvSpPr>
      <dsp:spPr>
        <a:xfrm>
          <a:off x="781247" y="0"/>
          <a:ext cx="8854138" cy="387111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8B5906-7AC1-4C05-8DE6-9E215BC94128}">
      <dsp:nvSpPr>
        <dsp:cNvPr id="0" name=""/>
        <dsp:cNvSpPr/>
      </dsp:nvSpPr>
      <dsp:spPr>
        <a:xfrm>
          <a:off x="3051" y="1161334"/>
          <a:ext cx="1837152" cy="15484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kern="1200" dirty="0" err="1" smtClean="0"/>
            <a:t>Organisational</a:t>
          </a:r>
          <a:r>
            <a:rPr lang="fr-FR" sz="1600" kern="1200" dirty="0" smtClean="0"/>
            <a:t> </a:t>
          </a:r>
          <a:r>
            <a:rPr lang="fr-FR" sz="1600" kern="1200" dirty="0" err="1" smtClean="0"/>
            <a:t>diagnosis</a:t>
          </a:r>
          <a:endParaRPr lang="fr-FR" sz="1600" kern="1200" dirty="0"/>
        </a:p>
      </dsp:txBody>
      <dsp:txXfrm>
        <a:off x="78640" y="1236923"/>
        <a:ext cx="1685974" cy="1397268"/>
      </dsp:txXfrm>
    </dsp:sp>
    <dsp:sp modelId="{2C5DE4B2-7C38-4D0C-AE5C-E304F32B7ACA}">
      <dsp:nvSpPr>
        <dsp:cNvPr id="0" name=""/>
        <dsp:cNvSpPr/>
      </dsp:nvSpPr>
      <dsp:spPr>
        <a:xfrm>
          <a:off x="2146396" y="1161334"/>
          <a:ext cx="1837152" cy="15484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smtClean="0"/>
            <a:t>Draft roadmaps </a:t>
          </a:r>
          <a:r>
            <a:rPr lang="en-US" sz="1600" kern="1200" dirty="0"/>
            <a:t>and action plans </a:t>
          </a:r>
          <a:r>
            <a:rPr lang="en-US" sz="1600" kern="1200" dirty="0" smtClean="0"/>
            <a:t>&amp; legal feasibility</a:t>
          </a:r>
          <a:endParaRPr lang="en-US" sz="1600" kern="1200" dirty="0"/>
        </a:p>
      </dsp:txBody>
      <dsp:txXfrm>
        <a:off x="2221985" y="1236923"/>
        <a:ext cx="1685974" cy="1397268"/>
      </dsp:txXfrm>
    </dsp:sp>
    <dsp:sp modelId="{80EF26E2-E9DD-4335-BC45-6EF98B0CAADF}">
      <dsp:nvSpPr>
        <dsp:cNvPr id="0" name=""/>
        <dsp:cNvSpPr/>
      </dsp:nvSpPr>
      <dsp:spPr>
        <a:xfrm>
          <a:off x="4289740" y="1161334"/>
          <a:ext cx="1837152" cy="15484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smtClean="0"/>
            <a:t>Amended </a:t>
          </a:r>
          <a:r>
            <a:rPr lang="en-US" sz="1600" kern="1200" dirty="0"/>
            <a:t>organizational </a:t>
          </a:r>
          <a:r>
            <a:rPr lang="en-US" sz="1600" kern="1200" dirty="0" smtClean="0"/>
            <a:t>charts based on the agreed design principles</a:t>
          </a:r>
          <a:endParaRPr lang="fr-FR" sz="1600" kern="1200" dirty="0"/>
        </a:p>
      </dsp:txBody>
      <dsp:txXfrm>
        <a:off x="4365329" y="1236923"/>
        <a:ext cx="1685974" cy="1397268"/>
      </dsp:txXfrm>
    </dsp:sp>
    <dsp:sp modelId="{8526B8E4-01A0-454C-A0EC-5F3B0BCAB78C}">
      <dsp:nvSpPr>
        <dsp:cNvPr id="0" name=""/>
        <dsp:cNvSpPr/>
      </dsp:nvSpPr>
      <dsp:spPr>
        <a:xfrm>
          <a:off x="6433084" y="1161334"/>
          <a:ext cx="1837152" cy="15484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smtClean="0"/>
            <a:t>Final roadmap the action plans</a:t>
          </a:r>
          <a:endParaRPr lang="fr-FR" sz="1600" kern="1200" dirty="0"/>
        </a:p>
      </dsp:txBody>
      <dsp:txXfrm>
        <a:off x="6508673" y="1236923"/>
        <a:ext cx="1685974" cy="1397268"/>
      </dsp:txXfrm>
    </dsp:sp>
    <dsp:sp modelId="{7DC94B66-087C-47B4-920C-7982F06149CB}">
      <dsp:nvSpPr>
        <dsp:cNvPr id="0" name=""/>
        <dsp:cNvSpPr/>
      </dsp:nvSpPr>
      <dsp:spPr>
        <a:xfrm>
          <a:off x="8576428" y="1161334"/>
          <a:ext cx="1837152" cy="15484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kern="1200" dirty="0" smtClean="0"/>
            <a:t>Job Description</a:t>
          </a:r>
          <a:endParaRPr lang="fr-FR" sz="1600" kern="1200" dirty="0"/>
        </a:p>
      </dsp:txBody>
      <dsp:txXfrm>
        <a:off x="8652017" y="1236923"/>
        <a:ext cx="1685974" cy="139726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2"/>
          </a:xfrm>
          <a:prstGeom prst="rect">
            <a:avLst/>
          </a:prstGeom>
        </p:spPr>
        <p:txBody>
          <a:bodyPr vert="horz" lIns="91870" tIns="45935" rIns="91870" bIns="45935" rtlCol="0"/>
          <a:lstStyle>
            <a:lvl1pPr algn="l">
              <a:defRPr sz="1200"/>
            </a:lvl1pPr>
          </a:lstStyle>
          <a:p>
            <a:endParaRPr lang="fr-FR"/>
          </a:p>
        </p:txBody>
      </p:sp>
      <p:sp>
        <p:nvSpPr>
          <p:cNvPr id="3" name="Espace réservé de la date 2"/>
          <p:cNvSpPr>
            <a:spLocks noGrp="1"/>
          </p:cNvSpPr>
          <p:nvPr>
            <p:ph type="dt" sz="quarter" idx="1"/>
          </p:nvPr>
        </p:nvSpPr>
        <p:spPr>
          <a:xfrm>
            <a:off x="3884614" y="0"/>
            <a:ext cx="2971800" cy="499012"/>
          </a:xfrm>
          <a:prstGeom prst="rect">
            <a:avLst/>
          </a:prstGeom>
        </p:spPr>
        <p:txBody>
          <a:bodyPr vert="horz" lIns="91870" tIns="45935" rIns="91870" bIns="45935" rtlCol="0"/>
          <a:lstStyle>
            <a:lvl1pPr algn="r">
              <a:defRPr sz="1200"/>
            </a:lvl1pPr>
          </a:lstStyle>
          <a:p>
            <a:fld id="{FF5FD4E4-4075-4B93-B90D-00E88FE191ED}" type="datetimeFigureOut">
              <a:rPr lang="fr-FR" smtClean="0"/>
              <a:t>19/01/2023</a:t>
            </a:fld>
            <a:endParaRPr lang="fr-FR"/>
          </a:p>
        </p:txBody>
      </p:sp>
      <p:sp>
        <p:nvSpPr>
          <p:cNvPr id="4" name="Espace réservé du pied de page 3"/>
          <p:cNvSpPr>
            <a:spLocks noGrp="1"/>
          </p:cNvSpPr>
          <p:nvPr>
            <p:ph type="ftr" sz="quarter" idx="2"/>
          </p:nvPr>
        </p:nvSpPr>
        <p:spPr>
          <a:xfrm>
            <a:off x="0" y="9446679"/>
            <a:ext cx="2971800" cy="499011"/>
          </a:xfrm>
          <a:prstGeom prst="rect">
            <a:avLst/>
          </a:prstGeom>
        </p:spPr>
        <p:txBody>
          <a:bodyPr vert="horz" lIns="91870" tIns="45935" rIns="91870" bIns="45935"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4" y="9446679"/>
            <a:ext cx="2971800" cy="499011"/>
          </a:xfrm>
          <a:prstGeom prst="rect">
            <a:avLst/>
          </a:prstGeom>
        </p:spPr>
        <p:txBody>
          <a:bodyPr vert="horz" lIns="91870" tIns="45935" rIns="91870" bIns="45935" rtlCol="0" anchor="b"/>
          <a:lstStyle>
            <a:lvl1pPr algn="r">
              <a:defRPr sz="1200"/>
            </a:lvl1pPr>
          </a:lstStyle>
          <a:p>
            <a:fld id="{AD04CFAB-4570-47AE-9E51-D0EFCE22D222}" type="slidenum">
              <a:rPr lang="fr-FR" smtClean="0"/>
              <a:t>‹N°›</a:t>
            </a:fld>
            <a:endParaRPr lang="fr-FR"/>
          </a:p>
        </p:txBody>
      </p:sp>
    </p:spTree>
    <p:extLst>
      <p:ext uri="{BB962C8B-B14F-4D97-AF65-F5344CB8AC3E}">
        <p14:creationId xmlns:p14="http://schemas.microsoft.com/office/powerpoint/2010/main" val="352462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2"/>
          </a:xfrm>
          <a:prstGeom prst="rect">
            <a:avLst/>
          </a:prstGeom>
        </p:spPr>
        <p:txBody>
          <a:bodyPr vert="horz" lIns="91870" tIns="45935" rIns="91870" bIns="45935" rtlCol="0"/>
          <a:lstStyle>
            <a:lvl1pPr algn="l">
              <a:defRPr sz="1200"/>
            </a:lvl1pPr>
          </a:lstStyle>
          <a:p>
            <a:endParaRPr lang="fr-FR"/>
          </a:p>
        </p:txBody>
      </p:sp>
      <p:sp>
        <p:nvSpPr>
          <p:cNvPr id="3" name="Espace réservé de la date 2"/>
          <p:cNvSpPr>
            <a:spLocks noGrp="1"/>
          </p:cNvSpPr>
          <p:nvPr>
            <p:ph type="dt" idx="1"/>
          </p:nvPr>
        </p:nvSpPr>
        <p:spPr>
          <a:xfrm>
            <a:off x="3884614" y="0"/>
            <a:ext cx="2971800" cy="499012"/>
          </a:xfrm>
          <a:prstGeom prst="rect">
            <a:avLst/>
          </a:prstGeom>
        </p:spPr>
        <p:txBody>
          <a:bodyPr vert="horz" lIns="91870" tIns="45935" rIns="91870" bIns="45935" rtlCol="0"/>
          <a:lstStyle>
            <a:lvl1pPr algn="r">
              <a:defRPr sz="1200"/>
            </a:lvl1pPr>
          </a:lstStyle>
          <a:p>
            <a:fld id="{960DD917-56D2-423F-BEAB-FE32415D306C}" type="datetimeFigureOut">
              <a:rPr lang="fr-FR" smtClean="0"/>
              <a:t>19/01/2023</a:t>
            </a:fld>
            <a:endParaRPr lang="fr-FR"/>
          </a:p>
        </p:txBody>
      </p:sp>
      <p:sp>
        <p:nvSpPr>
          <p:cNvPr id="4" name="Espace réservé de l'image des diapositives 3"/>
          <p:cNvSpPr>
            <a:spLocks noGrp="1" noRot="1" noChangeAspect="1"/>
          </p:cNvSpPr>
          <p:nvPr>
            <p:ph type="sldImg" idx="2"/>
          </p:nvPr>
        </p:nvSpPr>
        <p:spPr>
          <a:xfrm>
            <a:off x="446088" y="1244600"/>
            <a:ext cx="5965825" cy="3355975"/>
          </a:xfrm>
          <a:prstGeom prst="rect">
            <a:avLst/>
          </a:prstGeom>
          <a:noFill/>
          <a:ln w="12700">
            <a:solidFill>
              <a:prstClr val="black"/>
            </a:solidFill>
          </a:ln>
        </p:spPr>
        <p:txBody>
          <a:bodyPr vert="horz" lIns="91870" tIns="45935" rIns="91870" bIns="45935" rtlCol="0" anchor="ctr"/>
          <a:lstStyle/>
          <a:p>
            <a:endParaRPr lang="fr-FR"/>
          </a:p>
        </p:txBody>
      </p:sp>
      <p:sp>
        <p:nvSpPr>
          <p:cNvPr id="5" name="Espace réservé des notes 4"/>
          <p:cNvSpPr>
            <a:spLocks noGrp="1"/>
          </p:cNvSpPr>
          <p:nvPr>
            <p:ph type="body" sz="quarter" idx="3"/>
          </p:nvPr>
        </p:nvSpPr>
        <p:spPr>
          <a:xfrm>
            <a:off x="685801" y="4786362"/>
            <a:ext cx="5486400" cy="3916115"/>
          </a:xfrm>
          <a:prstGeom prst="rect">
            <a:avLst/>
          </a:prstGeom>
        </p:spPr>
        <p:txBody>
          <a:bodyPr vert="horz" lIns="91870" tIns="45935" rIns="91870" bIns="45935"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79"/>
            <a:ext cx="2971800" cy="499011"/>
          </a:xfrm>
          <a:prstGeom prst="rect">
            <a:avLst/>
          </a:prstGeom>
        </p:spPr>
        <p:txBody>
          <a:bodyPr vert="horz" lIns="91870" tIns="45935" rIns="91870" bIns="4593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4" y="9446679"/>
            <a:ext cx="2971800" cy="499011"/>
          </a:xfrm>
          <a:prstGeom prst="rect">
            <a:avLst/>
          </a:prstGeom>
        </p:spPr>
        <p:txBody>
          <a:bodyPr vert="horz" lIns="91870" tIns="45935" rIns="91870" bIns="45935" rtlCol="0" anchor="b"/>
          <a:lstStyle>
            <a:lvl1pPr algn="r">
              <a:defRPr sz="1200"/>
            </a:lvl1pPr>
          </a:lstStyle>
          <a:p>
            <a:fld id="{F533D7DA-1877-4548-B907-D77B2113F4D8}" type="slidenum">
              <a:rPr lang="fr-FR" smtClean="0"/>
              <a:t>‹N°›</a:t>
            </a:fld>
            <a:endParaRPr lang="fr-FR"/>
          </a:p>
        </p:txBody>
      </p:sp>
    </p:spTree>
    <p:extLst>
      <p:ext uri="{BB962C8B-B14F-4D97-AF65-F5344CB8AC3E}">
        <p14:creationId xmlns:p14="http://schemas.microsoft.com/office/powerpoint/2010/main" val="2912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33D7DA-1877-4548-B907-D77B2113F4D8}" type="slidenum">
              <a:rPr lang="fr-FR" smtClean="0"/>
              <a:t>1</a:t>
            </a:fld>
            <a:endParaRPr lang="fr-FR"/>
          </a:p>
        </p:txBody>
      </p:sp>
    </p:spTree>
    <p:extLst>
      <p:ext uri="{BB962C8B-B14F-4D97-AF65-F5344CB8AC3E}">
        <p14:creationId xmlns:p14="http://schemas.microsoft.com/office/powerpoint/2010/main" val="28770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a:t>
            </a:fld>
            <a:endParaRPr lang="fr-FR"/>
          </a:p>
        </p:txBody>
      </p:sp>
    </p:spTree>
    <p:extLst>
      <p:ext uri="{BB962C8B-B14F-4D97-AF65-F5344CB8AC3E}">
        <p14:creationId xmlns:p14="http://schemas.microsoft.com/office/powerpoint/2010/main" val="1609118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3</a:t>
            </a:fld>
            <a:endParaRPr lang="fr-FR"/>
          </a:p>
        </p:txBody>
      </p:sp>
    </p:spTree>
    <p:extLst>
      <p:ext uri="{BB962C8B-B14F-4D97-AF65-F5344CB8AC3E}">
        <p14:creationId xmlns:p14="http://schemas.microsoft.com/office/powerpoint/2010/main" val="1596795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4</a:t>
            </a:fld>
            <a:endParaRPr lang="fr-FR"/>
          </a:p>
        </p:txBody>
      </p:sp>
    </p:spTree>
    <p:extLst>
      <p:ext uri="{BB962C8B-B14F-4D97-AF65-F5344CB8AC3E}">
        <p14:creationId xmlns:p14="http://schemas.microsoft.com/office/powerpoint/2010/main" val="1518867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5</a:t>
            </a:fld>
            <a:endParaRPr lang="fr-FR"/>
          </a:p>
        </p:txBody>
      </p:sp>
    </p:spTree>
    <p:extLst>
      <p:ext uri="{BB962C8B-B14F-4D97-AF65-F5344CB8AC3E}">
        <p14:creationId xmlns:p14="http://schemas.microsoft.com/office/powerpoint/2010/main" val="2204261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6</a:t>
            </a:fld>
            <a:endParaRPr lang="fr-FR"/>
          </a:p>
        </p:txBody>
      </p:sp>
    </p:spTree>
    <p:extLst>
      <p:ext uri="{BB962C8B-B14F-4D97-AF65-F5344CB8AC3E}">
        <p14:creationId xmlns:p14="http://schemas.microsoft.com/office/powerpoint/2010/main" val="3017835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7</a:t>
            </a:fld>
            <a:endParaRPr lang="fr-FR"/>
          </a:p>
        </p:txBody>
      </p:sp>
    </p:spTree>
    <p:extLst>
      <p:ext uri="{BB962C8B-B14F-4D97-AF65-F5344CB8AC3E}">
        <p14:creationId xmlns:p14="http://schemas.microsoft.com/office/powerpoint/2010/main" val="3163360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8</a:t>
            </a:fld>
            <a:endParaRPr lang="fr-FR"/>
          </a:p>
        </p:txBody>
      </p:sp>
    </p:spTree>
    <p:extLst>
      <p:ext uri="{BB962C8B-B14F-4D97-AF65-F5344CB8AC3E}">
        <p14:creationId xmlns:p14="http://schemas.microsoft.com/office/powerpoint/2010/main" val="3339360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8698">
              <a:defRPr/>
            </a:pPr>
            <a:fld id="{F533D7DA-1877-4548-B907-D77B2113F4D8}" type="slidenum">
              <a:rPr lang="fr-FR">
                <a:solidFill>
                  <a:prstClr val="black"/>
                </a:solidFill>
                <a:latin typeface="Calibri" panose="020F0502020204030204"/>
              </a:rPr>
              <a:pPr defTabSz="918698">
                <a:defRPr/>
              </a:pPr>
              <a:t>9</a:t>
            </a:fld>
            <a:endParaRPr lang="fr-FR">
              <a:solidFill>
                <a:prstClr val="black"/>
              </a:solidFill>
              <a:latin typeface="Calibri" panose="020F0502020204030204"/>
            </a:endParaRPr>
          </a:p>
        </p:txBody>
      </p:sp>
    </p:spTree>
    <p:extLst>
      <p:ext uri="{BB962C8B-B14F-4D97-AF65-F5344CB8AC3E}">
        <p14:creationId xmlns:p14="http://schemas.microsoft.com/office/powerpoint/2010/main" val="2666811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250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83459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93375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863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07/06/2022</a:t>
            </a:r>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37083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07/06/2022</a:t>
            </a:r>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9926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07/06/2022</a:t>
            </a:r>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28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76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945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9823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61712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07/06/2022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3621673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e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3956" y="1494582"/>
            <a:ext cx="7248525" cy="951543"/>
          </a:xfrm>
          <a:prstGeom prst="rect">
            <a:avLst/>
          </a:prstGeom>
        </p:spPr>
        <p:txBody>
          <a:bodyPr wrap="square">
            <a:spAutoFit/>
          </a:bodyPr>
          <a:lstStyle/>
          <a:p>
            <a:pPr algn="ctr">
              <a:lnSpc>
                <a:spcPct val="120000"/>
              </a:lnSpc>
              <a:spcBef>
                <a:spcPts val="1200"/>
              </a:spcBef>
            </a:pPr>
            <a:r>
              <a:rPr lang="en-GB" sz="1600" b="1" dirty="0">
                <a:solidFill>
                  <a:srgbClr val="0070C0"/>
                </a:solidFill>
                <a:latin typeface="Arial" panose="020B0604020202020204" pitchFamily="34" charset="0"/>
                <a:ea typeface="Times New Roman" panose="02020603050405020304" pitchFamily="18" charset="0"/>
              </a:rPr>
              <a:t>EU-AFD TECHNICAL ASSISTANCE PROGRAMME TO SUPPORT</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REFORMS IN THE WATER AND WASTEWATER SECTORS</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IN LEBANON</a:t>
            </a:r>
            <a:endParaRPr lang="en-US" sz="1600" dirty="0">
              <a:effectLst/>
              <a:latin typeface="Arial" panose="020B0604020202020204" pitchFamily="34" charset="0"/>
              <a:ea typeface="Times New Roman" panose="02020603050405020304" pitchFamily="18" charset="0"/>
            </a:endParaRPr>
          </a:p>
        </p:txBody>
      </p:sp>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4795837" y="358748"/>
            <a:ext cx="2543175" cy="1078865"/>
          </a:xfrm>
          <a:prstGeom prst="rect">
            <a:avLst/>
          </a:prstGeom>
        </p:spPr>
      </p:pic>
      <p:pic>
        <p:nvPicPr>
          <p:cNvPr id="22"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7984" y="2629647"/>
            <a:ext cx="2341028" cy="759753"/>
          </a:xfrm>
          <a:prstGeom prst="rect">
            <a:avLst/>
          </a:prstGeom>
          <a:noFill/>
          <a:ln>
            <a:noFill/>
          </a:ln>
        </p:spPr>
      </p:pic>
      <p:sp>
        <p:nvSpPr>
          <p:cNvPr id="3" name="Rectangle 2"/>
          <p:cNvSpPr/>
          <p:nvPr/>
        </p:nvSpPr>
        <p:spPr>
          <a:xfrm>
            <a:off x="2577693" y="3743752"/>
            <a:ext cx="7545098" cy="707886"/>
          </a:xfrm>
          <a:prstGeom prst="rect">
            <a:avLst/>
          </a:prstGeom>
        </p:spPr>
        <p:txBody>
          <a:bodyPr wrap="square">
            <a:spAutoFit/>
          </a:bodyPr>
          <a:lstStyle/>
          <a:p>
            <a:pPr algn="ctr"/>
            <a:r>
              <a:rPr lang="en-US" sz="2000" b="1" dirty="0">
                <a:ln w="0"/>
                <a:solidFill>
                  <a:srgbClr val="0070C0"/>
                </a:solidFill>
                <a:latin typeface="Tw Cen MT" panose="020B0602020104020603" pitchFamily="34" charset="0"/>
                <a:cs typeface="HeLVETICA" panose="020B0604020202020204" pitchFamily="34" charset="0"/>
              </a:rPr>
              <a:t>Organizational diagnosis of the 4 Water Establishments: methodology and next steps</a:t>
            </a:r>
          </a:p>
        </p:txBody>
      </p:sp>
      <p:sp>
        <p:nvSpPr>
          <p:cNvPr id="6" name="Rectangle 5"/>
          <p:cNvSpPr/>
          <p:nvPr/>
        </p:nvSpPr>
        <p:spPr>
          <a:xfrm>
            <a:off x="5652396" y="4687027"/>
            <a:ext cx="1351652" cy="350865"/>
          </a:xfrm>
          <a:prstGeom prst="rect">
            <a:avLst/>
          </a:prstGeom>
        </p:spPr>
        <p:txBody>
          <a:bodyPr wrap="none">
            <a:spAutoFit/>
          </a:bodyPr>
          <a:lstStyle/>
          <a:p>
            <a:pPr algn="ctr">
              <a:lnSpc>
                <a:spcPct val="120000"/>
              </a:lnSpc>
            </a:pPr>
            <a:r>
              <a:rPr lang="en-GB" sz="1400" b="1" dirty="0">
                <a:solidFill>
                  <a:srgbClr val="0070C0"/>
                </a:solidFill>
                <a:latin typeface="Arial" panose="020B0604020202020204" pitchFamily="34" charset="0"/>
                <a:ea typeface="Times New Roman" panose="02020603050405020304" pitchFamily="18" charset="0"/>
              </a:rPr>
              <a:t>January</a:t>
            </a:r>
            <a:r>
              <a:rPr lang="en-GB" sz="1400" b="1" baseline="30000" dirty="0">
                <a:solidFill>
                  <a:srgbClr val="0070C0"/>
                </a:solidFill>
                <a:latin typeface="Arial" panose="020B0604020202020204" pitchFamily="34" charset="0"/>
                <a:ea typeface="Times New Roman" panose="02020603050405020304" pitchFamily="18" charset="0"/>
              </a:rPr>
              <a:t> </a:t>
            </a:r>
            <a:r>
              <a:rPr lang="en-GB" sz="1400" b="1" dirty="0">
                <a:solidFill>
                  <a:srgbClr val="0070C0"/>
                </a:solidFill>
                <a:latin typeface="Arial" panose="020B0604020202020204" pitchFamily="34" charset="0"/>
                <a:ea typeface="Times New Roman" panose="02020603050405020304" pitchFamily="18" charset="0"/>
              </a:rPr>
              <a:t>2023</a:t>
            </a:r>
            <a:endParaRPr lang="en-US" sz="1400" b="1" dirty="0">
              <a:solidFill>
                <a:srgbClr val="0070C0"/>
              </a:solidFill>
              <a:effectLst/>
              <a:latin typeface="Arial" panose="020B0604020202020204" pitchFamily="34" charset="0"/>
              <a:ea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DD0B29D-F54F-4D17-B88F-A75FD4EAC384}" type="slidenum">
              <a:rPr lang="en-US" smtClean="0"/>
              <a:pPr/>
              <a:t>1</a:t>
            </a:fld>
            <a:endParaRPr lang="en-US" dirty="0"/>
          </a:p>
        </p:txBody>
      </p:sp>
      <p:grpSp>
        <p:nvGrpSpPr>
          <p:cNvPr id="9" name="Group 6">
            <a:extLst>
              <a:ext uri="{FF2B5EF4-FFF2-40B4-BE49-F238E27FC236}">
                <a16:creationId xmlns:a16="http://schemas.microsoft.com/office/drawing/2014/main" id="{13DF6443-3720-994D-F052-E0CCE25496F8}"/>
              </a:ext>
            </a:extLst>
          </p:cNvPr>
          <p:cNvGrpSpPr/>
          <p:nvPr/>
        </p:nvGrpSpPr>
        <p:grpSpPr>
          <a:xfrm>
            <a:off x="5073697" y="6259949"/>
            <a:ext cx="2110875" cy="461526"/>
            <a:chOff x="4637217" y="5518728"/>
            <a:chExt cx="3870698" cy="1012024"/>
          </a:xfrm>
        </p:grpSpPr>
        <p:pic>
          <p:nvPicPr>
            <p:cNvPr id="10" name="Image 9">
              <a:extLst>
                <a:ext uri="{FF2B5EF4-FFF2-40B4-BE49-F238E27FC236}">
                  <a16:creationId xmlns:a16="http://schemas.microsoft.com/office/drawing/2014/main" id="{AD073B6B-1F3C-7150-5B31-8A77FBC39D5D}"/>
                </a:ext>
              </a:extLst>
            </p:cNvPr>
            <p:cNvPicPr>
              <a:picLocks noChangeAspect="1"/>
            </p:cNvPicPr>
            <p:nvPr/>
          </p:nvPicPr>
          <p:blipFill>
            <a:blip r:embed="rId5"/>
            <a:stretch>
              <a:fillRect/>
            </a:stretch>
          </p:blipFill>
          <p:spPr>
            <a:xfrm>
              <a:off x="4637217" y="5518728"/>
              <a:ext cx="1970783" cy="1012024"/>
            </a:xfrm>
            <a:prstGeom prst="rect">
              <a:avLst/>
            </a:prstGeom>
            <a:solidFill>
              <a:schemeClr val="bg1"/>
            </a:solidFill>
          </p:spPr>
        </p:pic>
        <p:pic>
          <p:nvPicPr>
            <p:cNvPr id="11" name="Image 10">
              <a:extLst>
                <a:ext uri="{FF2B5EF4-FFF2-40B4-BE49-F238E27FC236}">
                  <a16:creationId xmlns:a16="http://schemas.microsoft.com/office/drawing/2014/main" id="{E1D4C6C1-7CD3-4C44-DF99-DA52CDE7356E}"/>
                </a:ext>
              </a:extLst>
            </p:cNvPr>
            <p:cNvPicPr>
              <a:picLocks noChangeAspect="1"/>
            </p:cNvPicPr>
            <p:nvPr/>
          </p:nvPicPr>
          <p:blipFill rotWithShape="1">
            <a:blip r:embed="rId6"/>
            <a:srcRect l="7113"/>
            <a:stretch/>
          </p:blipFill>
          <p:spPr>
            <a:xfrm>
              <a:off x="7154486" y="5518728"/>
              <a:ext cx="1353429" cy="1012024"/>
            </a:xfrm>
            <a:prstGeom prst="rect">
              <a:avLst/>
            </a:prstGeom>
            <a:solidFill>
              <a:schemeClr val="bg1"/>
            </a:solidFill>
          </p:spPr>
        </p:pic>
      </p:grpSp>
    </p:spTree>
    <p:extLst>
      <p:ext uri="{BB962C8B-B14F-4D97-AF65-F5344CB8AC3E}">
        <p14:creationId xmlns:p14="http://schemas.microsoft.com/office/powerpoint/2010/main" val="137223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a:t>
            </a:fld>
            <a:endParaRPr lang="en-US" dirty="0"/>
          </a:p>
        </p:txBody>
      </p:sp>
      <p:sp>
        <p:nvSpPr>
          <p:cNvPr id="8" name="Rectangle 7"/>
          <p:cNvSpPr/>
          <p:nvPr/>
        </p:nvSpPr>
        <p:spPr>
          <a:xfrm>
            <a:off x="334320" y="1088838"/>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01. Legal </a:t>
            </a:r>
            <a:r>
              <a:rPr lang="en-US" sz="3200" b="1" dirty="0">
                <a:ln w="0"/>
                <a:solidFill>
                  <a:srgbClr val="002060"/>
                </a:solidFill>
                <a:latin typeface="Tw Cen MT" panose="020B0602020104020603" pitchFamily="34" charset="0"/>
                <a:cs typeface="HeLVETICA" panose="020B0604020202020204" pitchFamily="34" charset="0"/>
              </a:rPr>
              <a:t>Background</a:t>
            </a:r>
          </a:p>
        </p:txBody>
      </p:sp>
      <p:sp>
        <p:nvSpPr>
          <p:cNvPr id="11" name="Rectangle 10"/>
          <p:cNvSpPr/>
          <p:nvPr/>
        </p:nvSpPr>
        <p:spPr>
          <a:xfrm>
            <a:off x="334320" y="1659680"/>
            <a:ext cx="11019480" cy="4696670"/>
          </a:xfrm>
          <a:prstGeom prst="rect">
            <a:avLst/>
          </a:prstGeom>
        </p:spPr>
        <p:txBody>
          <a:bodyPr wrap="square">
            <a:spAutoFit/>
          </a:bodyPr>
          <a:lstStyle/>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Law 221- 2000 </a:t>
            </a:r>
            <a:r>
              <a:rPr lang="en-US" dirty="0"/>
              <a:t>: Creation of the 4 RWEs as Public Industrial and Commercial Establishments. The law paved the way for granting each Establishment the authority to develop a proper Organization Structure that facilitates the achievement of its objectives</a:t>
            </a:r>
          </a:p>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Law 583-2004</a:t>
            </a:r>
            <a:r>
              <a:rPr lang="en-US" b="1" dirty="0">
                <a:solidFill>
                  <a:srgbClr val="4472C4"/>
                </a:solidFill>
                <a:ea typeface="Arial" panose="020B0604020202020204" pitchFamily="34" charset="0"/>
              </a:rPr>
              <a:t>: </a:t>
            </a:r>
            <a:r>
              <a:rPr lang="en-US" dirty="0"/>
              <a:t>The recruitment process of the WEs was strictly linked to the Public Service Council</a:t>
            </a:r>
          </a:p>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WE’s by laws in 2005</a:t>
            </a:r>
            <a:r>
              <a:rPr lang="en-US" b="1" dirty="0">
                <a:solidFill>
                  <a:srgbClr val="4472C4"/>
                </a:solidFill>
                <a:ea typeface="Arial" panose="020B0604020202020204" pitchFamily="34" charset="0"/>
              </a:rPr>
              <a:t>: </a:t>
            </a:r>
            <a:r>
              <a:rPr lang="en-US" dirty="0"/>
              <a:t>Rules of procedures, Operating Rules, Financial regulations, Staff rules and regulations, Administrative organization. The decrees have fixed the organization chart of each RWE including the number of personnel for each departments and units.</a:t>
            </a:r>
          </a:p>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Law 46- 2017</a:t>
            </a:r>
            <a:r>
              <a:rPr lang="en-US" b="1" dirty="0">
                <a:solidFill>
                  <a:srgbClr val="4472C4"/>
                </a:solidFill>
                <a:ea typeface="Arial" panose="020B0604020202020204" pitchFamily="34" charset="0"/>
              </a:rPr>
              <a:t>: </a:t>
            </a:r>
            <a:r>
              <a:rPr lang="en-US" dirty="0"/>
              <a:t>Recruitment freeze for all public sector. Law still under application</a:t>
            </a:r>
          </a:p>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Law 192-2020 </a:t>
            </a:r>
            <a:r>
              <a:rPr lang="en-US" dirty="0"/>
              <a:t>also known as Amended Water Law confirming the activities of the  RWEs. The application decrees are not issued yet</a:t>
            </a:r>
          </a:p>
          <a:p>
            <a:pPr marL="285750" indent="-285750" algn="just">
              <a:lnSpc>
                <a:spcPct val="120000"/>
              </a:lnSpc>
              <a:spcBef>
                <a:spcPts val="800"/>
              </a:spcBef>
              <a:buFont typeface="Wingdings" panose="05000000000000000000" pitchFamily="2" charset="2"/>
              <a:buChar char="ü"/>
            </a:pPr>
            <a:r>
              <a:rPr lang="en-US" b="1" dirty="0">
                <a:ea typeface="Arial" panose="020B0604020202020204" pitchFamily="34" charset="0"/>
              </a:rPr>
              <a:t>Law 244- 2021 </a:t>
            </a:r>
            <a:r>
              <a:rPr lang="en-US" dirty="0"/>
              <a:t>Public Procurement Law, defining the rules and procedures for tendering process</a:t>
            </a:r>
          </a:p>
          <a:p>
            <a:pPr marL="285750" indent="-285750" algn="just">
              <a:lnSpc>
                <a:spcPct val="120000"/>
              </a:lnSpc>
              <a:spcBef>
                <a:spcPts val="800"/>
              </a:spcBef>
              <a:buFont typeface="Wingdings" panose="05000000000000000000" pitchFamily="2" charset="2"/>
              <a:buChar char="ü"/>
            </a:pPr>
            <a:r>
              <a:rPr lang="en-US" dirty="0"/>
              <a:t>The RWEs are submitted to the control of the  </a:t>
            </a:r>
            <a:r>
              <a:rPr lang="en-US" dirty="0" err="1"/>
              <a:t>MoEW</a:t>
            </a:r>
            <a:r>
              <a:rPr lang="en-US" dirty="0"/>
              <a:t> (tutelage) and the </a:t>
            </a:r>
            <a:r>
              <a:rPr lang="en-US" dirty="0" err="1"/>
              <a:t>MoF</a:t>
            </a:r>
            <a:r>
              <a:rPr lang="en-US" dirty="0"/>
              <a:t> (budget and tariff).</a:t>
            </a:r>
          </a:p>
        </p:txBody>
      </p:sp>
    </p:spTree>
    <p:extLst>
      <p:ext uri="{BB962C8B-B14F-4D97-AF65-F5344CB8AC3E}">
        <p14:creationId xmlns:p14="http://schemas.microsoft.com/office/powerpoint/2010/main" val="268237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3</a:t>
            </a:fld>
            <a:endParaRPr lang="en-US" dirty="0"/>
          </a:p>
        </p:txBody>
      </p:sp>
      <p:sp>
        <p:nvSpPr>
          <p:cNvPr id="8" name="Rectangle 7"/>
          <p:cNvSpPr/>
          <p:nvPr/>
        </p:nvSpPr>
        <p:spPr>
          <a:xfrm>
            <a:off x="334320" y="1088838"/>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02. </a:t>
            </a:r>
            <a:r>
              <a:rPr lang="en-US" sz="3200" b="1" dirty="0">
                <a:ln w="0"/>
                <a:solidFill>
                  <a:srgbClr val="002060"/>
                </a:solidFill>
                <a:latin typeface="Tw Cen MT" panose="020B0602020104020603" pitchFamily="34" charset="0"/>
                <a:cs typeface="HeLVETICA" panose="020B0604020202020204" pitchFamily="34" charset="0"/>
              </a:rPr>
              <a:t>Key Figures </a:t>
            </a:r>
          </a:p>
        </p:txBody>
      </p:sp>
      <p:graphicFrame>
        <p:nvGraphicFramePr>
          <p:cNvPr id="3" name="Tableau 2">
            <a:extLst>
              <a:ext uri="{FF2B5EF4-FFF2-40B4-BE49-F238E27FC236}">
                <a16:creationId xmlns:a16="http://schemas.microsoft.com/office/drawing/2014/main" id="{B730BBA8-BB78-AF32-AA39-E7734CC2417B}"/>
              </a:ext>
            </a:extLst>
          </p:cNvPr>
          <p:cNvGraphicFramePr>
            <a:graphicFrameLocks noGrp="1"/>
          </p:cNvGraphicFramePr>
          <p:nvPr>
            <p:extLst>
              <p:ext uri="{D42A27DB-BD31-4B8C-83A1-F6EECF244321}">
                <p14:modId xmlns:p14="http://schemas.microsoft.com/office/powerpoint/2010/main" val="3624737297"/>
              </p:ext>
            </p:extLst>
          </p:nvPr>
        </p:nvGraphicFramePr>
        <p:xfrm>
          <a:off x="985658" y="1673612"/>
          <a:ext cx="9626924" cy="5057827"/>
        </p:xfrm>
        <a:graphic>
          <a:graphicData uri="http://schemas.openxmlformats.org/drawingml/2006/table">
            <a:tbl>
              <a:tblPr firstRow="1">
                <a:tableStyleId>{5C22544A-7EE6-4342-B048-85BDC9FD1C3A}</a:tableStyleId>
              </a:tblPr>
              <a:tblGrid>
                <a:gridCol w="3260934">
                  <a:extLst>
                    <a:ext uri="{9D8B030D-6E8A-4147-A177-3AD203B41FA5}">
                      <a16:colId xmlns:a16="http://schemas.microsoft.com/office/drawing/2014/main" val="1220581981"/>
                    </a:ext>
                  </a:extLst>
                </a:gridCol>
                <a:gridCol w="1246909">
                  <a:extLst>
                    <a:ext uri="{9D8B030D-6E8A-4147-A177-3AD203B41FA5}">
                      <a16:colId xmlns:a16="http://schemas.microsoft.com/office/drawing/2014/main" val="1199155224"/>
                    </a:ext>
                  </a:extLst>
                </a:gridCol>
                <a:gridCol w="1177637">
                  <a:extLst>
                    <a:ext uri="{9D8B030D-6E8A-4147-A177-3AD203B41FA5}">
                      <a16:colId xmlns:a16="http://schemas.microsoft.com/office/drawing/2014/main" val="2564692950"/>
                    </a:ext>
                  </a:extLst>
                </a:gridCol>
                <a:gridCol w="1094509">
                  <a:extLst>
                    <a:ext uri="{9D8B030D-6E8A-4147-A177-3AD203B41FA5}">
                      <a16:colId xmlns:a16="http://schemas.microsoft.com/office/drawing/2014/main" val="3682590513"/>
                    </a:ext>
                  </a:extLst>
                </a:gridCol>
                <a:gridCol w="1066800">
                  <a:extLst>
                    <a:ext uri="{9D8B030D-6E8A-4147-A177-3AD203B41FA5}">
                      <a16:colId xmlns:a16="http://schemas.microsoft.com/office/drawing/2014/main" val="497204643"/>
                    </a:ext>
                  </a:extLst>
                </a:gridCol>
                <a:gridCol w="1780135">
                  <a:extLst>
                    <a:ext uri="{9D8B030D-6E8A-4147-A177-3AD203B41FA5}">
                      <a16:colId xmlns:a16="http://schemas.microsoft.com/office/drawing/2014/main" val="2565061249"/>
                    </a:ext>
                  </a:extLst>
                </a:gridCol>
              </a:tblGrid>
              <a:tr h="338068">
                <a:tc>
                  <a:txBody>
                    <a:bodyPr/>
                    <a:lstStyle/>
                    <a:p>
                      <a:pPr algn="ctr" fontAlgn="ctr"/>
                      <a:r>
                        <a:rPr lang="fr-FR" sz="900" u="none" strike="noStrike">
                          <a:effectLst/>
                        </a:rPr>
                        <a:t> </a:t>
                      </a:r>
                      <a:endParaRPr lang="fr-FR" sz="9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400" u="none" strike="noStrike" dirty="0">
                          <a:effectLst/>
                        </a:rPr>
                        <a:t>BWE</a:t>
                      </a:r>
                      <a:endParaRPr lang="fr-FR" sz="14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400" u="none" strike="noStrike" dirty="0">
                          <a:effectLst/>
                        </a:rPr>
                        <a:t>BMLWE</a:t>
                      </a:r>
                      <a:endParaRPr lang="fr-FR" sz="14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400" u="none" strike="noStrike" dirty="0">
                          <a:effectLst/>
                        </a:rPr>
                        <a:t>NLWE</a:t>
                      </a:r>
                      <a:endParaRPr lang="fr-FR" sz="14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400" u="none" strike="noStrike" dirty="0">
                          <a:effectLst/>
                        </a:rPr>
                        <a:t>SLWE</a:t>
                      </a:r>
                      <a:endParaRPr lang="fr-FR" sz="14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400" u="none" strike="noStrike" dirty="0">
                          <a:effectLst/>
                        </a:rPr>
                        <a:t>TARGET</a:t>
                      </a:r>
                      <a:endParaRPr lang="fr-FR" sz="1400" b="1"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462601007"/>
                  </a:ext>
                </a:extLst>
              </a:tr>
              <a:tr h="243036">
                <a:tc>
                  <a:txBody>
                    <a:bodyPr/>
                    <a:lstStyle/>
                    <a:p>
                      <a:pPr algn="ctr" fontAlgn="ctr"/>
                      <a:r>
                        <a:rPr lang="fr-FR" sz="1100" u="none" strike="noStrike" dirty="0">
                          <a:effectLst/>
                        </a:rPr>
                        <a:t>Surface area   km²</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4 250</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2 000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1 950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2 200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4172157823"/>
                  </a:ext>
                </a:extLst>
              </a:tr>
              <a:tr h="234355">
                <a:tc>
                  <a:txBody>
                    <a:bodyPr/>
                    <a:lstStyle/>
                    <a:p>
                      <a:pPr algn="ctr" fontAlgn="ctr"/>
                      <a:r>
                        <a:rPr lang="fr-FR" sz="1100" u="none" strike="noStrike">
                          <a:effectLst/>
                        </a:rPr>
                        <a:t>Population   Minhab</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0,864</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2.9</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1.3</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1.2</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155559900"/>
                  </a:ext>
                </a:extLst>
              </a:tr>
              <a:tr h="225676">
                <a:tc>
                  <a:txBody>
                    <a:bodyPr/>
                    <a:lstStyle/>
                    <a:p>
                      <a:pPr algn="ctr" fontAlgn="ctr"/>
                      <a:r>
                        <a:rPr lang="fr-FR" sz="1100" u="none" strike="noStrike" dirty="0" err="1">
                          <a:effectLst/>
                        </a:rPr>
                        <a:t>Number</a:t>
                      </a:r>
                      <a:r>
                        <a:rPr lang="fr-FR" sz="1100" u="none" strike="noStrike" dirty="0">
                          <a:effectLst/>
                        </a:rPr>
                        <a:t> of </a:t>
                      </a:r>
                      <a:r>
                        <a:rPr lang="fr-FR" sz="1100" u="none" strike="noStrike" dirty="0" err="1">
                          <a:effectLst/>
                        </a:rPr>
                        <a:t>households</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212 374</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712 950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278 000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276 000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925130775"/>
                  </a:ext>
                </a:extLst>
              </a:tr>
              <a:tr h="295115">
                <a:tc>
                  <a:txBody>
                    <a:bodyPr/>
                    <a:lstStyle/>
                    <a:p>
                      <a:pPr algn="ctr" fontAlgn="ctr"/>
                      <a:r>
                        <a:rPr lang="en-US" sz="1100" u="none" strike="noStrike" dirty="0">
                          <a:effectLst/>
                        </a:rPr>
                        <a:t>Produced volume of water Mm</a:t>
                      </a:r>
                      <a:r>
                        <a:rPr lang="en-US" sz="1100" u="none" strike="noStrike" baseline="30000" dirty="0">
                          <a:effectLst/>
                        </a:rPr>
                        <a:t>3</a:t>
                      </a:r>
                      <a:r>
                        <a:rPr lang="en-US" sz="1100" u="none" strike="noStrike" dirty="0">
                          <a:effectLst/>
                        </a:rPr>
                        <a:t>/year</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53</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221</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94</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136</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1550892790"/>
                  </a:ext>
                </a:extLst>
              </a:tr>
              <a:tr h="312474">
                <a:tc>
                  <a:txBody>
                    <a:bodyPr/>
                    <a:lstStyle/>
                    <a:p>
                      <a:pPr algn="ctr" fontAlgn="ctr"/>
                      <a:r>
                        <a:rPr lang="en-US" sz="1100" u="none" strike="noStrike" dirty="0">
                          <a:effectLst/>
                        </a:rPr>
                        <a:t>Water distribution network length   km</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4 400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10 000</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6 000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8 000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216504171"/>
                  </a:ext>
                </a:extLst>
              </a:tr>
              <a:tr h="243036">
                <a:tc>
                  <a:txBody>
                    <a:bodyPr/>
                    <a:lstStyle/>
                    <a:p>
                      <a:pPr algn="ctr" fontAlgn="ctr"/>
                      <a:r>
                        <a:rPr lang="fr-FR" sz="1100" u="none" strike="noStrike" dirty="0" err="1">
                          <a:effectLst/>
                        </a:rPr>
                        <a:t>Number</a:t>
                      </a:r>
                      <a:r>
                        <a:rPr lang="fr-FR" sz="1100" u="none" strike="noStrike" dirty="0">
                          <a:effectLst/>
                        </a:rPr>
                        <a:t> of </a:t>
                      </a:r>
                      <a:r>
                        <a:rPr lang="fr-FR" sz="1100" u="none" strike="noStrike" dirty="0" err="1">
                          <a:effectLst/>
                        </a:rPr>
                        <a:t>customers</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88 983</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387 163</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129 000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182 000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3920697069"/>
                  </a:ext>
                </a:extLst>
              </a:tr>
              <a:tr h="260395">
                <a:tc>
                  <a:txBody>
                    <a:bodyPr/>
                    <a:lstStyle/>
                    <a:p>
                      <a:pPr algn="ctr" fontAlgn="ctr"/>
                      <a:r>
                        <a:rPr lang="en-US" sz="1100" u="none" strike="noStrike" dirty="0">
                          <a:effectLst/>
                        </a:rPr>
                        <a:t>Contractual water volume    Mm</a:t>
                      </a:r>
                      <a:r>
                        <a:rPr lang="en-US" sz="1100" u="none" strike="noStrike" baseline="30000" dirty="0">
                          <a:effectLst/>
                        </a:rPr>
                        <a:t>3</a:t>
                      </a:r>
                      <a:r>
                        <a:rPr lang="en-US" sz="1100" u="none" strike="noStrike" dirty="0">
                          <a:effectLst/>
                        </a:rPr>
                        <a:t>/year</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32,5</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141</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47</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66,5</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3431135716"/>
                  </a:ext>
                </a:extLst>
              </a:tr>
              <a:tr h="260395">
                <a:tc>
                  <a:txBody>
                    <a:bodyPr/>
                    <a:lstStyle/>
                    <a:p>
                      <a:pPr algn="ctr" fontAlgn="ctr"/>
                      <a:r>
                        <a:rPr lang="en-US" sz="1100" b="1" u="none" strike="noStrike" dirty="0">
                          <a:effectLst/>
                        </a:rPr>
                        <a:t>Number of </a:t>
                      </a:r>
                      <a:r>
                        <a:rPr lang="en-US" sz="1100" b="1" u="none" strike="noStrike" dirty="0" smtClean="0">
                          <a:effectLst/>
                        </a:rPr>
                        <a:t>employees </a:t>
                      </a:r>
                      <a:r>
                        <a:rPr lang="en-US" sz="1100" b="1" u="none" strike="noStrike" dirty="0">
                          <a:effectLst/>
                        </a:rPr>
                        <a:t>as per decree</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786</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1121</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1 257</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872</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298001329"/>
                  </a:ext>
                </a:extLst>
              </a:tr>
              <a:tr h="234355">
                <a:tc>
                  <a:txBody>
                    <a:bodyPr/>
                    <a:lstStyle/>
                    <a:p>
                      <a:pPr algn="ctr" fontAlgn="ctr"/>
                      <a:r>
                        <a:rPr lang="en-US" sz="1100" b="1" u="none" strike="noStrike" dirty="0">
                          <a:effectLst/>
                        </a:rPr>
                        <a:t>Effective total number of employees including on demand</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361</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1176</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604</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1 072</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 </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4212428507"/>
                  </a:ext>
                </a:extLst>
              </a:tr>
              <a:tr h="173596">
                <a:tc>
                  <a:txBody>
                    <a:bodyPr/>
                    <a:lstStyle/>
                    <a:p>
                      <a:pPr algn="ctr" fontAlgn="ctr"/>
                      <a:r>
                        <a:rPr lang="en-US" sz="1100" u="none" strike="noStrike" dirty="0">
                          <a:effectLst/>
                        </a:rPr>
                        <a:t>Ratio customers v/s households      %</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41.8</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54.3</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46</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65.9</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&gt;90</a:t>
                      </a:r>
                      <a:endParaRPr lang="fr-FR" sz="1100" b="0"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173286929"/>
                  </a:ext>
                </a:extLst>
              </a:tr>
              <a:tr h="216996">
                <a:tc>
                  <a:txBody>
                    <a:bodyPr/>
                    <a:lstStyle/>
                    <a:p>
                      <a:pPr algn="ctr" fontAlgn="ctr"/>
                      <a:r>
                        <a:rPr lang="en-US" sz="1100" u="none" strike="noStrike" dirty="0">
                          <a:effectLst/>
                        </a:rPr>
                        <a:t>Ratio volume contractual water v/s water produced   %</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61</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63.8</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50</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a:effectLst/>
                        </a:rPr>
                        <a:t>48.9</a:t>
                      </a:r>
                      <a:endParaRPr lang="fr-FR" sz="1100" b="0"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u="none" strike="noStrike" dirty="0">
                          <a:effectLst/>
                        </a:rPr>
                        <a:t>&gt;75</a:t>
                      </a:r>
                      <a:endParaRPr lang="fr-FR" sz="1100" b="0"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1970377636"/>
                  </a:ext>
                </a:extLst>
              </a:tr>
              <a:tr h="251715">
                <a:tc>
                  <a:txBody>
                    <a:bodyPr/>
                    <a:lstStyle/>
                    <a:p>
                      <a:pPr algn="ctr" fontAlgn="ctr"/>
                      <a:r>
                        <a:rPr lang="en-US" sz="1100" b="1" u="none" strike="noStrike" dirty="0">
                          <a:effectLst/>
                        </a:rPr>
                        <a:t>Employees per 1 000 customers</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4,02</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3.04</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4.46</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5.90</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4 to 7</a:t>
                      </a:r>
                      <a:endParaRPr lang="fr-FR" sz="1100" b="1"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1819310639"/>
                  </a:ext>
                </a:extLst>
              </a:tr>
              <a:tr h="286435">
                <a:tc>
                  <a:txBody>
                    <a:bodyPr/>
                    <a:lstStyle/>
                    <a:p>
                      <a:pPr algn="ctr" fontAlgn="ctr"/>
                      <a:r>
                        <a:rPr lang="en-US" sz="1100" b="0" u="none" strike="noStrike" dirty="0">
                          <a:effectLst/>
                        </a:rPr>
                        <a:t>Customers per km of distribution network</a:t>
                      </a:r>
                      <a:endParaRPr lang="en-US"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0" u="none" strike="noStrike" dirty="0">
                          <a:effectLst/>
                        </a:rPr>
                        <a:t>20,8</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0" u="none" strike="noStrike" dirty="0">
                          <a:effectLst/>
                        </a:rPr>
                        <a:t>48.39</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0" u="none" strike="noStrike" dirty="0">
                          <a:effectLst/>
                        </a:rPr>
                        <a:t>21.7</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0" u="none" strike="noStrike" dirty="0">
                          <a:effectLst/>
                        </a:rPr>
                        <a:t>22.68</a:t>
                      </a:r>
                      <a:endParaRPr lang="fr-FR" sz="1100" b="0"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0" u="none" strike="noStrike" dirty="0">
                          <a:effectLst/>
                        </a:rPr>
                        <a:t>variable </a:t>
                      </a:r>
                      <a:endParaRPr lang="fr-FR" sz="1100" b="0"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988379062"/>
                  </a:ext>
                </a:extLst>
              </a:tr>
              <a:tr h="355874">
                <a:tc>
                  <a:txBody>
                    <a:bodyPr/>
                    <a:lstStyle/>
                    <a:p>
                      <a:pPr algn="ctr" fontAlgn="ctr"/>
                      <a:r>
                        <a:rPr lang="en-US" sz="1100" b="1" u="none" strike="noStrike" dirty="0">
                          <a:effectLst/>
                        </a:rPr>
                        <a:t>Length of distribution network per employee km</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12,19</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8.5</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10.3</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7.46</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10 to 15</a:t>
                      </a:r>
                      <a:endParaRPr lang="fr-FR" sz="1100" b="1"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4144394106"/>
                  </a:ext>
                </a:extLst>
              </a:tr>
              <a:tr h="364554">
                <a:tc>
                  <a:txBody>
                    <a:bodyPr/>
                    <a:lstStyle/>
                    <a:p>
                      <a:pPr algn="ctr" fontAlgn="ctr"/>
                      <a:r>
                        <a:rPr lang="en-US" sz="1100" b="1" u="none" strike="noStrike" dirty="0">
                          <a:effectLst/>
                        </a:rPr>
                        <a:t>Treated water per employee m</a:t>
                      </a:r>
                      <a:r>
                        <a:rPr lang="en-US" sz="1100" b="1" u="none" strike="noStrike" baseline="30000" dirty="0">
                          <a:effectLst/>
                        </a:rPr>
                        <a:t>3</a:t>
                      </a:r>
                      <a:r>
                        <a:rPr lang="en-US" sz="1100" b="1" u="none" strike="noStrike" dirty="0">
                          <a:effectLst/>
                        </a:rPr>
                        <a:t>/employee/year</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146 814</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187 925</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161 512</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126 865</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&gt;300 000</a:t>
                      </a:r>
                      <a:endParaRPr lang="fr-FR" sz="1100" b="1" i="0" u="none" strike="noStrike">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675548391"/>
                  </a:ext>
                </a:extLst>
              </a:tr>
              <a:tr h="355874">
                <a:tc>
                  <a:txBody>
                    <a:bodyPr/>
                    <a:lstStyle/>
                    <a:p>
                      <a:pPr algn="ctr" fontAlgn="ctr"/>
                      <a:r>
                        <a:rPr lang="en-US" sz="1100" b="1" u="none" strike="noStrike" dirty="0">
                          <a:effectLst/>
                        </a:rPr>
                        <a:t>Income collected per employee    LBP/year/ employee</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31 579 000</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21 258 503</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27 920 000</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32 588 619</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err="1">
                          <a:effectLst/>
                        </a:rPr>
                        <a:t>eq</a:t>
                      </a:r>
                      <a:r>
                        <a:rPr lang="fr-FR" sz="1100" b="1" u="none" strike="noStrike" dirty="0">
                          <a:effectLst/>
                        </a:rPr>
                        <a:t> </a:t>
                      </a:r>
                      <a:r>
                        <a:rPr lang="fr-FR" sz="1100" b="1" u="none" strike="noStrike" dirty="0" err="1">
                          <a:effectLst/>
                        </a:rPr>
                        <a:t>expenses</a:t>
                      </a:r>
                      <a:endParaRPr lang="fr-FR" sz="1100" b="1"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2953812409"/>
                  </a:ext>
                </a:extLst>
              </a:tr>
              <a:tr h="295115">
                <a:tc>
                  <a:txBody>
                    <a:bodyPr/>
                    <a:lstStyle/>
                    <a:p>
                      <a:pPr algn="ctr" fontAlgn="ctr"/>
                      <a:r>
                        <a:rPr lang="en-US" sz="1100" b="1" u="none" strike="noStrike" dirty="0">
                          <a:effectLst/>
                        </a:rPr>
                        <a:t>Expenses per employee     LBP/year/employee</a:t>
                      </a:r>
                      <a:endParaRPr lang="en-US"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59 003 000</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50 170 068</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a:effectLst/>
                        </a:rPr>
                        <a:t>49 587 000</a:t>
                      </a:r>
                      <a:endParaRPr lang="fr-FR" sz="1100" b="1" i="0" u="none" strike="noStrike">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55 659 514</a:t>
                      </a:r>
                      <a:endParaRPr lang="fr-FR" sz="1100" b="1" i="0" u="none" strike="noStrike" dirty="0">
                        <a:solidFill>
                          <a:srgbClr val="000000"/>
                        </a:solidFill>
                        <a:effectLst/>
                        <a:latin typeface="Arial" panose="020B0604020202020204" pitchFamily="34" charset="0"/>
                      </a:endParaRPr>
                    </a:p>
                  </a:txBody>
                  <a:tcPr marL="7897" marR="7897" marT="7897" marB="0" anchor="ctr"/>
                </a:tc>
                <a:tc>
                  <a:txBody>
                    <a:bodyPr/>
                    <a:lstStyle/>
                    <a:p>
                      <a:pPr algn="ctr" fontAlgn="ctr"/>
                      <a:r>
                        <a:rPr lang="fr-FR" sz="1100" b="1" u="none" strike="noStrike" dirty="0">
                          <a:effectLst/>
                        </a:rPr>
                        <a:t> </a:t>
                      </a:r>
                      <a:endParaRPr lang="fr-FR" sz="1100" b="1" i="0" u="none" strike="noStrike" dirty="0">
                        <a:solidFill>
                          <a:srgbClr val="000000"/>
                        </a:solidFill>
                        <a:effectLst/>
                        <a:latin typeface="Arial" panose="020B0604020202020204" pitchFamily="34" charset="0"/>
                      </a:endParaRPr>
                    </a:p>
                  </a:txBody>
                  <a:tcPr marL="7897" marR="7897" marT="7897" marB="0" anchor="ctr"/>
                </a:tc>
                <a:extLst>
                  <a:ext uri="{0D108BD9-81ED-4DB2-BD59-A6C34878D82A}">
                    <a16:rowId xmlns:a16="http://schemas.microsoft.com/office/drawing/2014/main" val="109533052"/>
                  </a:ext>
                </a:extLst>
              </a:tr>
            </a:tbl>
          </a:graphicData>
        </a:graphic>
      </p:graphicFrame>
    </p:spTree>
    <p:extLst>
      <p:ext uri="{BB962C8B-B14F-4D97-AF65-F5344CB8AC3E}">
        <p14:creationId xmlns:p14="http://schemas.microsoft.com/office/powerpoint/2010/main" val="174974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4</a:t>
            </a:fld>
            <a:endParaRPr lang="en-US" dirty="0"/>
          </a:p>
        </p:txBody>
      </p:sp>
      <p:sp>
        <p:nvSpPr>
          <p:cNvPr id="8" name="Rectangle 7"/>
          <p:cNvSpPr/>
          <p:nvPr/>
        </p:nvSpPr>
        <p:spPr>
          <a:xfrm>
            <a:off x="334320" y="1088838"/>
            <a:ext cx="3612038" cy="1077218"/>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03. </a:t>
            </a:r>
            <a:r>
              <a:rPr lang="en-US" sz="3200" b="1" dirty="0">
                <a:ln w="0"/>
                <a:solidFill>
                  <a:srgbClr val="002060"/>
                </a:solidFill>
                <a:latin typeface="Tw Cen MT" panose="020B0602020104020603" pitchFamily="34" charset="0"/>
                <a:cs typeface="HeLVETICA" panose="020B0604020202020204" pitchFamily="34" charset="0"/>
              </a:rPr>
              <a:t>Adopted </a:t>
            </a:r>
          </a:p>
          <a:p>
            <a:r>
              <a:rPr lang="en-US" sz="3200" b="1" dirty="0">
                <a:ln w="0"/>
                <a:solidFill>
                  <a:srgbClr val="002060"/>
                </a:solidFill>
                <a:latin typeface="Tw Cen MT" panose="020B0602020104020603" pitchFamily="34" charset="0"/>
                <a:cs typeface="HeLVETICA" panose="020B0604020202020204" pitchFamily="34" charset="0"/>
              </a:rPr>
              <a:t>Methodology (1/2)</a:t>
            </a:r>
          </a:p>
        </p:txBody>
      </p:sp>
      <p:pic>
        <p:nvPicPr>
          <p:cNvPr id="3" name="Image 2"/>
          <p:cNvPicPr>
            <a:picLocks noChangeAspect="1"/>
          </p:cNvPicPr>
          <p:nvPr/>
        </p:nvPicPr>
        <p:blipFill rotWithShape="1">
          <a:blip r:embed="rId5">
            <a:extLst>
              <a:ext uri="{28A0092B-C50C-407E-A947-70E740481C1C}">
                <a14:useLocalDpi xmlns:a14="http://schemas.microsoft.com/office/drawing/2010/main" val="0"/>
              </a:ext>
            </a:extLst>
          </a:blip>
          <a:srcRect l="10624" t="10544" r="6523"/>
          <a:stretch/>
        </p:blipFill>
        <p:spPr>
          <a:xfrm>
            <a:off x="3722914" y="0"/>
            <a:ext cx="8469086" cy="6858000"/>
          </a:xfrm>
          <a:prstGeom prst="rect">
            <a:avLst/>
          </a:prstGeom>
        </p:spPr>
      </p:pic>
    </p:spTree>
    <p:extLst>
      <p:ext uri="{BB962C8B-B14F-4D97-AF65-F5344CB8AC3E}">
        <p14:creationId xmlns:p14="http://schemas.microsoft.com/office/powerpoint/2010/main" val="355033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5</a:t>
            </a:fld>
            <a:endParaRPr lang="en-US" dirty="0"/>
          </a:p>
        </p:txBody>
      </p:sp>
      <p:sp>
        <p:nvSpPr>
          <p:cNvPr id="8" name="Rectangle 7"/>
          <p:cNvSpPr/>
          <p:nvPr/>
        </p:nvSpPr>
        <p:spPr>
          <a:xfrm>
            <a:off x="334320" y="1088838"/>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03. </a:t>
            </a:r>
            <a:r>
              <a:rPr lang="en-US" sz="3200" b="1" dirty="0">
                <a:ln w="0"/>
                <a:solidFill>
                  <a:srgbClr val="002060"/>
                </a:solidFill>
                <a:latin typeface="Tw Cen MT" panose="020B0602020104020603" pitchFamily="34" charset="0"/>
                <a:cs typeface="HeLVETICA" panose="020B0604020202020204" pitchFamily="34" charset="0"/>
              </a:rPr>
              <a:t>Adopted Methodology (2/2)</a:t>
            </a:r>
          </a:p>
        </p:txBody>
      </p:sp>
      <p:pic>
        <p:nvPicPr>
          <p:cNvPr id="12" name="Picture 4">
            <a:extLst>
              <a:ext uri="{FF2B5EF4-FFF2-40B4-BE49-F238E27FC236}">
                <a16:creationId xmlns:a16="http://schemas.microsoft.com/office/drawing/2014/main" id="{00281079-703E-1909-40A7-4873B9037DE4}"/>
              </a:ext>
            </a:extLst>
          </p:cNvPr>
          <p:cNvPicPr>
            <a:picLocks noChangeAspect="1"/>
          </p:cNvPicPr>
          <p:nvPr/>
        </p:nvPicPr>
        <p:blipFill rotWithShape="1">
          <a:blip r:embed="rId5"/>
          <a:srcRect r="30040" b="2069"/>
          <a:stretch/>
        </p:blipFill>
        <p:spPr>
          <a:xfrm>
            <a:off x="8430803" y="861990"/>
            <a:ext cx="3164266" cy="5914809"/>
          </a:xfrm>
          <a:prstGeom prst="rect">
            <a:avLst/>
          </a:prstGeom>
          <a:ln>
            <a:solidFill>
              <a:schemeClr val="accent1"/>
            </a:solidFill>
          </a:ln>
        </p:spPr>
      </p:pic>
      <p:sp>
        <p:nvSpPr>
          <p:cNvPr id="11" name="Rectangle 10"/>
          <p:cNvSpPr/>
          <p:nvPr/>
        </p:nvSpPr>
        <p:spPr>
          <a:xfrm>
            <a:off x="98492" y="1717388"/>
            <a:ext cx="8000393" cy="3693319"/>
          </a:xfrm>
          <a:prstGeom prst="rect">
            <a:avLst/>
          </a:prstGeom>
        </p:spPr>
        <p:txBody>
          <a:bodyPr wrap="square">
            <a:spAutoFit/>
          </a:bodyPr>
          <a:lstStyle/>
          <a:p>
            <a:pPr marL="285750" indent="-285750" algn="just">
              <a:buFont typeface="Wingdings" panose="05000000000000000000" pitchFamily="2" charset="2"/>
              <a:buChar char="ü"/>
            </a:pPr>
            <a:r>
              <a:rPr lang="en-US" dirty="0"/>
              <a:t>The Establishment‘s </a:t>
            </a:r>
            <a:r>
              <a:rPr lang="en-US" dirty="0" smtClean="0">
                <a:ea typeface="Arial" panose="020B0604020202020204" pitchFamily="34" charset="0"/>
              </a:rPr>
              <a:t>mandate and operational responsibilities </a:t>
            </a:r>
            <a:r>
              <a:rPr lang="en-US" dirty="0" smtClean="0"/>
              <a:t>have </a:t>
            </a:r>
            <a:r>
              <a:rPr lang="en-US" dirty="0"/>
              <a:t>a direct impact </a:t>
            </a:r>
            <a:r>
              <a:rPr lang="en-US" dirty="0"/>
              <a:t>on the organigram’s functionality</a:t>
            </a:r>
            <a:r>
              <a:rPr lang="en-US" dirty="0" smtClean="0"/>
              <a:t>.</a:t>
            </a:r>
            <a:endParaRPr lang="en-US" dirty="0"/>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A global</a:t>
            </a:r>
            <a:r>
              <a:rPr lang="en-US" b="1" dirty="0">
                <a:solidFill>
                  <a:srgbClr val="4472C4"/>
                </a:solidFill>
                <a:ea typeface="Arial" panose="020B0604020202020204" pitchFamily="34" charset="0"/>
              </a:rPr>
              <a:t> </a:t>
            </a:r>
            <a:r>
              <a:rPr lang="en-US" dirty="0"/>
              <a:t>target organizational chart shall be proposed for each WE. Options shall be considered complying with the orientation of the water laws and the updated water sector strategy.</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The WE organizational scheme should be accordingly </a:t>
            </a:r>
            <a:r>
              <a:rPr lang="en-US" dirty="0">
                <a:ea typeface="Arial" panose="020B0604020202020204" pitchFamily="34" charset="0"/>
              </a:rPr>
              <a:t>flexible</a:t>
            </a:r>
            <a:r>
              <a:rPr lang="en-US" dirty="0"/>
              <a:t> and capable of coping and reflecting</a:t>
            </a:r>
            <a:r>
              <a:rPr lang="en-US" b="1" dirty="0"/>
              <a:t> </a:t>
            </a:r>
            <a:r>
              <a:rPr lang="en-US" dirty="0">
                <a:ea typeface="Arial" panose="020B0604020202020204" pitchFamily="34" charset="0"/>
              </a:rPr>
              <a:t>strategic</a:t>
            </a:r>
            <a:r>
              <a:rPr lang="en-US" b="1" dirty="0"/>
              <a:t> </a:t>
            </a:r>
            <a:r>
              <a:rPr lang="en-US" dirty="0"/>
              <a:t>goals , which can change more frequently than the structure itself. </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The </a:t>
            </a:r>
            <a:r>
              <a:rPr lang="en-US" dirty="0">
                <a:ea typeface="Arial" panose="020B0604020202020204" pitchFamily="34" charset="0"/>
              </a:rPr>
              <a:t>operational</a:t>
            </a:r>
            <a:r>
              <a:rPr lang="en-US" dirty="0"/>
              <a:t> </a:t>
            </a:r>
            <a:r>
              <a:rPr lang="en-US" dirty="0">
                <a:ea typeface="Arial" panose="020B0604020202020204" pitchFamily="34" charset="0"/>
              </a:rPr>
              <a:t>action plans </a:t>
            </a:r>
            <a:r>
              <a:rPr lang="en-US" dirty="0"/>
              <a:t>and the </a:t>
            </a:r>
            <a:r>
              <a:rPr lang="en-US" dirty="0">
                <a:ea typeface="Arial" panose="020B0604020202020204" pitchFamily="34" charset="0"/>
              </a:rPr>
              <a:t>roadmaps</a:t>
            </a:r>
            <a:r>
              <a:rPr lang="en-US" dirty="0"/>
              <a:t> shall be prepared, discussed and validated by each </a:t>
            </a:r>
            <a:r>
              <a:rPr lang="en-US" dirty="0" smtClean="0"/>
              <a:t>WE</a:t>
            </a:r>
            <a:r>
              <a:rPr lang="en-US" dirty="0"/>
              <a:t>. </a:t>
            </a:r>
          </a:p>
        </p:txBody>
      </p:sp>
    </p:spTree>
    <p:extLst>
      <p:ext uri="{BB962C8B-B14F-4D97-AF65-F5344CB8AC3E}">
        <p14:creationId xmlns:p14="http://schemas.microsoft.com/office/powerpoint/2010/main" val="341325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6</a:t>
            </a:fld>
            <a:endParaRPr lang="en-US" dirty="0"/>
          </a:p>
        </p:txBody>
      </p:sp>
      <p:sp>
        <p:nvSpPr>
          <p:cNvPr id="8" name="Rectangle 7"/>
          <p:cNvSpPr/>
          <p:nvPr/>
        </p:nvSpPr>
        <p:spPr>
          <a:xfrm>
            <a:off x="298225" y="964229"/>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04. </a:t>
            </a:r>
            <a:r>
              <a:rPr lang="en-US" sz="3200" b="1" dirty="0">
                <a:ln w="0"/>
                <a:solidFill>
                  <a:srgbClr val="002060"/>
                </a:solidFill>
                <a:latin typeface="Tw Cen MT" panose="020B0602020104020603" pitchFamily="34" charset="0"/>
                <a:cs typeface="HeLVETICA" panose="020B0604020202020204" pitchFamily="34" charset="0"/>
              </a:rPr>
              <a:t> Expected </a:t>
            </a:r>
            <a:r>
              <a:rPr lang="en-US" sz="3200" b="1" dirty="0" smtClean="0">
                <a:ln w="0"/>
                <a:solidFill>
                  <a:srgbClr val="002060"/>
                </a:solidFill>
                <a:latin typeface="Tw Cen MT" panose="020B0602020104020603" pitchFamily="34" charset="0"/>
                <a:cs typeface="HeLVETICA" panose="020B0604020202020204" pitchFamily="34" charset="0"/>
              </a:rPr>
              <a:t>activities of WEs </a:t>
            </a:r>
            <a:r>
              <a:rPr lang="en-US" sz="2400" b="1" dirty="0" smtClean="0">
                <a:ln w="0"/>
                <a:solidFill>
                  <a:srgbClr val="002060"/>
                </a:solidFill>
                <a:latin typeface="Tw Cen MT" panose="020B0602020104020603" pitchFamily="34" charset="0"/>
                <a:cs typeface="HeLVETICA" panose="020B0604020202020204" pitchFamily="34" charset="0"/>
              </a:rPr>
              <a:t>(laws 221 &amp; 192)</a:t>
            </a:r>
            <a:endParaRPr lang="en-US" sz="2400" b="1" dirty="0">
              <a:ln w="0"/>
              <a:solidFill>
                <a:srgbClr val="002060"/>
              </a:solidFill>
              <a:latin typeface="Tw Cen MT" panose="020B0602020104020603" pitchFamily="34" charset="0"/>
              <a:cs typeface="HeLVETICA" panose="020B0604020202020204" pitchFamily="34" charset="0"/>
            </a:endParaRPr>
          </a:p>
        </p:txBody>
      </p:sp>
      <p:graphicFrame>
        <p:nvGraphicFramePr>
          <p:cNvPr id="2" name="Diagramme 1"/>
          <p:cNvGraphicFramePr/>
          <p:nvPr>
            <p:extLst>
              <p:ext uri="{D42A27DB-BD31-4B8C-83A1-F6EECF244321}">
                <p14:modId xmlns:p14="http://schemas.microsoft.com/office/powerpoint/2010/main" val="4058705624"/>
              </p:ext>
            </p:extLst>
          </p:nvPr>
        </p:nvGraphicFramePr>
        <p:xfrm>
          <a:off x="802107" y="1549004"/>
          <a:ext cx="9180093" cy="50532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9042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7</a:t>
            </a:fld>
            <a:endParaRPr lang="en-US" dirty="0"/>
          </a:p>
        </p:txBody>
      </p:sp>
      <p:sp>
        <p:nvSpPr>
          <p:cNvPr id="8" name="Rectangle 7"/>
          <p:cNvSpPr/>
          <p:nvPr/>
        </p:nvSpPr>
        <p:spPr>
          <a:xfrm>
            <a:off x="334320" y="1088838"/>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05. </a:t>
            </a:r>
            <a:r>
              <a:rPr lang="en-US" sz="3200" b="1" dirty="0">
                <a:ln w="0"/>
                <a:solidFill>
                  <a:srgbClr val="002060"/>
                </a:solidFill>
                <a:latin typeface="Tw Cen MT" panose="020B0602020104020603" pitchFamily="34" charset="0"/>
                <a:cs typeface="HeLVETICA" panose="020B0604020202020204" pitchFamily="34" charset="0"/>
              </a:rPr>
              <a:t>Initial Observations </a:t>
            </a:r>
          </a:p>
        </p:txBody>
      </p:sp>
      <p:sp>
        <p:nvSpPr>
          <p:cNvPr id="9" name="Rectangle 8"/>
          <p:cNvSpPr/>
          <p:nvPr/>
        </p:nvSpPr>
        <p:spPr>
          <a:xfrm>
            <a:off x="169049" y="1673613"/>
            <a:ext cx="12022951" cy="5392245"/>
          </a:xfrm>
          <a:prstGeom prst="rect">
            <a:avLst/>
          </a:prstGeom>
        </p:spPr>
        <p:txBody>
          <a:bodyPr wrap="square">
            <a:spAutoFit/>
          </a:bodyPr>
          <a:lstStyle/>
          <a:p>
            <a:pPr marL="285750" indent="-285750" algn="just">
              <a:lnSpc>
                <a:spcPct val="120000"/>
              </a:lnSpc>
              <a:spcBef>
                <a:spcPts val="800"/>
              </a:spcBef>
              <a:buFont typeface="Wingdings" panose="05000000000000000000" pitchFamily="2" charset="2"/>
              <a:buChar char="ü"/>
              <a:tabLst>
                <a:tab pos="270510" algn="l"/>
              </a:tabLst>
            </a:pPr>
            <a:r>
              <a:rPr lang="en-US" dirty="0"/>
              <a:t>Key required activities are </a:t>
            </a:r>
            <a:r>
              <a:rPr lang="en-US" dirty="0">
                <a:ea typeface="Arial" panose="020B0604020202020204" pitchFamily="34" charset="0"/>
              </a:rPr>
              <a:t>partially or not tackled </a:t>
            </a:r>
            <a:r>
              <a:rPr lang="en-US" dirty="0"/>
              <a:t>at all in the organization charts established by decree: wastewater, irrigation, communication, health and  safety, security, resources management, IT and automation, NRW.</a:t>
            </a:r>
          </a:p>
          <a:p>
            <a:pPr marL="285750" indent="-285750" algn="just">
              <a:lnSpc>
                <a:spcPct val="120000"/>
              </a:lnSpc>
              <a:spcBef>
                <a:spcPts val="800"/>
              </a:spcBef>
              <a:buFont typeface="Wingdings" panose="05000000000000000000" pitchFamily="2" charset="2"/>
              <a:buChar char="ü"/>
              <a:tabLst>
                <a:tab pos="270510" algn="l"/>
              </a:tabLst>
            </a:pPr>
            <a:r>
              <a:rPr lang="en-US" dirty="0"/>
              <a:t>Some support functions and activities are </a:t>
            </a:r>
            <a:r>
              <a:rPr lang="en-US" dirty="0">
                <a:ea typeface="Arial" panose="020B0604020202020204" pitchFamily="34" charset="0"/>
              </a:rPr>
              <a:t>fragmented</a:t>
            </a:r>
            <a:r>
              <a:rPr lang="en-US" b="1" dirty="0">
                <a:solidFill>
                  <a:srgbClr val="4472C4"/>
                </a:solidFill>
                <a:ea typeface="Arial" panose="020B0604020202020204" pitchFamily="34" charset="0"/>
              </a:rPr>
              <a:t> </a:t>
            </a:r>
            <a:r>
              <a:rPr lang="en-US" dirty="0">
                <a:ea typeface="Arial" panose="020B0604020202020204" pitchFamily="34" charset="0"/>
              </a:rPr>
              <a:t>across existing departments </a:t>
            </a:r>
            <a:r>
              <a:rPr lang="en-US" dirty="0"/>
              <a:t>(example: Customer activity, Human resources  activity)</a:t>
            </a:r>
          </a:p>
          <a:p>
            <a:pPr marL="285750" indent="-285750" algn="just">
              <a:lnSpc>
                <a:spcPct val="120000"/>
              </a:lnSpc>
              <a:spcBef>
                <a:spcPts val="800"/>
              </a:spcBef>
              <a:buFont typeface="Wingdings" panose="05000000000000000000" pitchFamily="2" charset="2"/>
              <a:buChar char="ü"/>
              <a:tabLst>
                <a:tab pos="270510" algn="l"/>
              </a:tabLst>
            </a:pPr>
            <a:r>
              <a:rPr lang="en-US" dirty="0"/>
              <a:t>The </a:t>
            </a:r>
            <a:r>
              <a:rPr lang="en-US" dirty="0">
                <a:ea typeface="Arial" panose="020B0604020202020204" pitchFamily="34" charset="0"/>
              </a:rPr>
              <a:t>distribution of responsibilities and tasks </a:t>
            </a:r>
            <a:r>
              <a:rPr lang="en-US" dirty="0"/>
              <a:t>are not sufficiently detailed between the operational level of the </a:t>
            </a:r>
            <a:r>
              <a:rPr lang="en-US" dirty="0" smtClean="0"/>
              <a:t>WEs </a:t>
            </a:r>
            <a:r>
              <a:rPr lang="en-US" dirty="0"/>
              <a:t>and the tutelage / regulation directorates at the national level. </a:t>
            </a:r>
          </a:p>
          <a:p>
            <a:pPr marL="285750" indent="-285750" algn="just">
              <a:lnSpc>
                <a:spcPct val="120000"/>
              </a:lnSpc>
              <a:spcBef>
                <a:spcPts val="800"/>
              </a:spcBef>
              <a:buFont typeface="Wingdings" panose="05000000000000000000" pitchFamily="2" charset="2"/>
              <a:buChar char="ü"/>
              <a:tabLst>
                <a:tab pos="270510" algn="l"/>
              </a:tabLst>
            </a:pPr>
            <a:r>
              <a:rPr lang="en-US" dirty="0"/>
              <a:t>The RWEs are still under the supervision of </a:t>
            </a:r>
            <a:r>
              <a:rPr lang="en-US" dirty="0">
                <a:ea typeface="Arial" panose="020B0604020202020204" pitchFamily="34" charset="0"/>
              </a:rPr>
              <a:t>the central authorities </a:t>
            </a:r>
            <a:r>
              <a:rPr lang="en-US" dirty="0"/>
              <a:t>in key areas: </a:t>
            </a:r>
          </a:p>
          <a:p>
            <a:pPr marL="742950" lvl="1" indent="-285750" algn="just">
              <a:spcBef>
                <a:spcPts val="800"/>
              </a:spcBef>
              <a:buFont typeface="Wingdings" panose="05000000000000000000" pitchFamily="2" charset="2"/>
              <a:buChar char="ü"/>
              <a:tabLst>
                <a:tab pos="270510" algn="l"/>
              </a:tabLst>
            </a:pPr>
            <a:r>
              <a:rPr lang="en-US" dirty="0"/>
              <a:t>Not able to hire staff independently of the government’s consent, and obligation to follow the council for civil service rules and procedures which is on freeze since 2017.</a:t>
            </a:r>
          </a:p>
          <a:p>
            <a:pPr marL="742950" lvl="1" indent="-285750" algn="just">
              <a:spcBef>
                <a:spcPts val="800"/>
              </a:spcBef>
              <a:buFont typeface="Wingdings" panose="05000000000000000000" pitchFamily="2" charset="2"/>
              <a:buChar char="ü"/>
              <a:tabLst>
                <a:tab pos="270510" algn="l"/>
              </a:tabLst>
            </a:pPr>
            <a:r>
              <a:rPr lang="en-US" dirty="0"/>
              <a:t>Financial independence is limited. </a:t>
            </a:r>
          </a:p>
          <a:p>
            <a:pPr marL="742950" lvl="1" indent="-285750" algn="just">
              <a:spcBef>
                <a:spcPts val="800"/>
              </a:spcBef>
              <a:buFont typeface="Wingdings" panose="05000000000000000000" pitchFamily="2" charset="2"/>
              <a:buChar char="ü"/>
              <a:tabLst>
                <a:tab pos="270510" algn="l"/>
              </a:tabLst>
            </a:pPr>
            <a:r>
              <a:rPr lang="en-US" dirty="0"/>
              <a:t>Poor cost recovery (</a:t>
            </a:r>
            <a:r>
              <a:rPr lang="en-US" dirty="0" err="1"/>
              <a:t>unsufficient</a:t>
            </a:r>
            <a:r>
              <a:rPr lang="en-US" dirty="0"/>
              <a:t> tariffs, high NRW, and poor collection efficiency).</a:t>
            </a:r>
          </a:p>
          <a:p>
            <a:pPr marL="742950" lvl="1" indent="-285750" algn="just">
              <a:spcBef>
                <a:spcPts val="800"/>
              </a:spcBef>
              <a:buFont typeface="Wingdings" panose="05000000000000000000" pitchFamily="2" charset="2"/>
              <a:buChar char="ü"/>
              <a:tabLst>
                <a:tab pos="270510" algn="l"/>
              </a:tabLst>
            </a:pPr>
            <a:r>
              <a:rPr lang="en-US" dirty="0"/>
              <a:t>Ownership of the assets to be clarified.</a:t>
            </a:r>
          </a:p>
          <a:p>
            <a:pPr marL="285750" indent="-285750" algn="just">
              <a:lnSpc>
                <a:spcPct val="120000"/>
              </a:lnSpc>
              <a:spcBef>
                <a:spcPts val="800"/>
              </a:spcBef>
              <a:buFont typeface="Wingdings" panose="05000000000000000000" pitchFamily="2" charset="2"/>
              <a:buChar char="ü"/>
              <a:tabLst>
                <a:tab pos="270510" algn="l"/>
              </a:tabLst>
            </a:pPr>
            <a:r>
              <a:rPr lang="en-US" dirty="0"/>
              <a:t>There are </a:t>
            </a:r>
            <a:r>
              <a:rPr lang="fr-FR" dirty="0" err="1">
                <a:ea typeface="Arial" panose="020B0604020202020204" pitchFamily="34" charset="0"/>
              </a:rPr>
              <a:t>overlapping</a:t>
            </a:r>
            <a:r>
              <a:rPr lang="fr-FR" dirty="0">
                <a:ea typeface="Arial" panose="020B0604020202020204" pitchFamily="34" charset="0"/>
              </a:rPr>
              <a:t> </a:t>
            </a:r>
            <a:r>
              <a:rPr lang="fr-FR" dirty="0" err="1">
                <a:ea typeface="Arial" panose="020B0604020202020204" pitchFamily="34" charset="0"/>
              </a:rPr>
              <a:t>responsibilities</a:t>
            </a:r>
            <a:r>
              <a:rPr lang="fr-FR" dirty="0">
                <a:ea typeface="Arial" panose="020B0604020202020204" pitchFamily="34" charset="0"/>
              </a:rPr>
              <a:t> </a:t>
            </a:r>
            <a:r>
              <a:rPr lang="fr-FR" dirty="0" err="1"/>
              <a:t>that</a:t>
            </a:r>
            <a:r>
              <a:rPr lang="fr-FR" dirty="0"/>
              <a:t> </a:t>
            </a:r>
            <a:r>
              <a:rPr lang="fr-FR" dirty="0" err="1"/>
              <a:t>reduce</a:t>
            </a:r>
            <a:r>
              <a:rPr lang="fr-FR" dirty="0"/>
              <a:t> </a:t>
            </a:r>
            <a:r>
              <a:rPr lang="fr-FR" dirty="0" err="1"/>
              <a:t>accountability</a:t>
            </a:r>
            <a:r>
              <a:rPr lang="fr-FR" dirty="0"/>
              <a:t> and block </a:t>
            </a:r>
            <a:r>
              <a:rPr lang="fr-FR" dirty="0" err="1"/>
              <a:t>any</a:t>
            </a:r>
            <a:r>
              <a:rPr lang="fr-FR" dirty="0"/>
              <a:t> performance </a:t>
            </a:r>
            <a:r>
              <a:rPr lang="fr-FR" dirty="0" err="1"/>
              <a:t>measurement</a:t>
            </a:r>
            <a:r>
              <a:rPr lang="fr-FR" dirty="0"/>
              <a:t>.</a:t>
            </a:r>
            <a:endParaRPr lang="en-US" dirty="0"/>
          </a:p>
          <a:p>
            <a:pPr marL="285750" indent="-285750" algn="just">
              <a:lnSpc>
                <a:spcPct val="120000"/>
              </a:lnSpc>
              <a:spcBef>
                <a:spcPts val="800"/>
              </a:spcBef>
              <a:buFont typeface="Wingdings" panose="05000000000000000000" pitchFamily="2" charset="2"/>
              <a:buChar char="ü"/>
              <a:tabLst>
                <a:tab pos="270510" algn="l"/>
              </a:tabLst>
            </a:pPr>
            <a:endParaRPr lang="en-US" dirty="0"/>
          </a:p>
        </p:txBody>
      </p:sp>
    </p:spTree>
    <p:extLst>
      <p:ext uri="{BB962C8B-B14F-4D97-AF65-F5344CB8AC3E}">
        <p14:creationId xmlns:p14="http://schemas.microsoft.com/office/powerpoint/2010/main" val="132525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8</a:t>
            </a:fld>
            <a:endParaRPr lang="en-US" dirty="0"/>
          </a:p>
        </p:txBody>
      </p:sp>
      <p:sp>
        <p:nvSpPr>
          <p:cNvPr id="8" name="Rectangle 7"/>
          <p:cNvSpPr/>
          <p:nvPr/>
        </p:nvSpPr>
        <p:spPr>
          <a:xfrm>
            <a:off x="334320" y="1088838"/>
            <a:ext cx="9578732"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06. </a:t>
            </a:r>
            <a:r>
              <a:rPr lang="en-US" sz="3200" b="1" dirty="0">
                <a:ln w="0"/>
                <a:solidFill>
                  <a:srgbClr val="002060"/>
                </a:solidFill>
                <a:latin typeface="Tw Cen MT" panose="020B0602020104020603" pitchFamily="34" charset="0"/>
                <a:cs typeface="HeLVETICA" panose="020B0604020202020204" pitchFamily="34" charset="0"/>
              </a:rPr>
              <a:t>Next Steps</a:t>
            </a:r>
          </a:p>
        </p:txBody>
      </p:sp>
      <p:graphicFrame>
        <p:nvGraphicFramePr>
          <p:cNvPr id="2" name="Diagramme 1"/>
          <p:cNvGraphicFramePr/>
          <p:nvPr>
            <p:extLst>
              <p:ext uri="{D42A27DB-BD31-4B8C-83A1-F6EECF244321}">
                <p14:modId xmlns:p14="http://schemas.microsoft.com/office/powerpoint/2010/main" val="3640986193"/>
              </p:ext>
            </p:extLst>
          </p:nvPr>
        </p:nvGraphicFramePr>
        <p:xfrm>
          <a:off x="937166" y="1673613"/>
          <a:ext cx="10416633" cy="3871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ZoneTexte 2"/>
          <p:cNvSpPr txBox="1"/>
          <p:nvPr/>
        </p:nvSpPr>
        <p:spPr>
          <a:xfrm>
            <a:off x="9535886" y="4480561"/>
            <a:ext cx="1817913" cy="369332"/>
          </a:xfrm>
          <a:prstGeom prst="rect">
            <a:avLst/>
          </a:prstGeom>
          <a:noFill/>
        </p:spPr>
        <p:txBody>
          <a:bodyPr wrap="square" rtlCol="0">
            <a:spAutoFit/>
          </a:bodyPr>
          <a:lstStyle/>
          <a:p>
            <a:pPr algn="ctr"/>
            <a:r>
              <a:rPr lang="fr-FR" dirty="0" smtClean="0"/>
              <a:t>May 2023</a:t>
            </a:r>
            <a:endParaRPr lang="fr-FR" dirty="0"/>
          </a:p>
        </p:txBody>
      </p:sp>
    </p:spTree>
    <p:extLst>
      <p:ext uri="{BB962C8B-B14F-4D97-AF65-F5344CB8AC3E}">
        <p14:creationId xmlns:p14="http://schemas.microsoft.com/office/powerpoint/2010/main" val="423983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Rectangle 8"/>
          <p:cNvSpPr/>
          <p:nvPr/>
        </p:nvSpPr>
        <p:spPr>
          <a:xfrm>
            <a:off x="2390550" y="2725717"/>
            <a:ext cx="5841927" cy="2123658"/>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Thank you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0"/>
                <a:solidFill>
                  <a:srgbClr val="1976D2"/>
                </a:solidFill>
                <a:effectLst/>
                <a:uLnTx/>
                <a:uFillTx/>
                <a:latin typeface="Tw Cen MT" panose="020B0602020104020603" pitchFamily="34" charset="0"/>
                <a:ea typeface="+mn-ea"/>
                <a:cs typeface="HeLVETICA" panose="020B0604020202020204" pitchFamily="34" charset="0"/>
              </a:rPr>
              <a:t>for your attention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p:txBody>
      </p:sp>
    </p:spTree>
    <p:extLst>
      <p:ext uri="{BB962C8B-B14F-4D97-AF65-F5344CB8AC3E}">
        <p14:creationId xmlns:p14="http://schemas.microsoft.com/office/powerpoint/2010/main" val="96141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7930</TotalTime>
  <Words>1061</Words>
  <Application>Microsoft Office PowerPoint</Application>
  <PresentationFormat>Grand écran</PresentationFormat>
  <Paragraphs>186</Paragraphs>
  <Slides>9</Slides>
  <Notes>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Arial</vt:lpstr>
      <vt:lpstr>Calibri</vt:lpstr>
      <vt:lpstr>Calibri Light</vt:lpstr>
      <vt:lpstr>HeLVETICA</vt:lpstr>
      <vt:lpstr>Times New Roman</vt:lpstr>
      <vt:lpstr>Tw Cen MT</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AFD</dc:creator>
  <cp:lastModifiedBy>SAADE Joanna</cp:lastModifiedBy>
  <cp:revision>589</cp:revision>
  <cp:lastPrinted>2023-01-17T19:18:44Z</cp:lastPrinted>
  <dcterms:created xsi:type="dcterms:W3CDTF">2021-04-07T16:41:20Z</dcterms:created>
  <dcterms:modified xsi:type="dcterms:W3CDTF">2023-01-19T14:17:16Z</dcterms:modified>
</cp:coreProperties>
</file>